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9" r:id="rId4"/>
    <p:sldId id="326" r:id="rId5"/>
    <p:sldId id="329" r:id="rId6"/>
    <p:sldId id="328" r:id="rId7"/>
    <p:sldId id="327" r:id="rId8"/>
    <p:sldId id="336" r:id="rId9"/>
    <p:sldId id="337" r:id="rId10"/>
    <p:sldId id="338" r:id="rId11"/>
    <p:sldId id="333" r:id="rId12"/>
    <p:sldId id="348" r:id="rId13"/>
    <p:sldId id="334" r:id="rId14"/>
    <p:sldId id="299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5D51"/>
    <a:srgbClr val="6F6357"/>
    <a:srgbClr val="62564A"/>
    <a:srgbClr val="54473E"/>
    <a:srgbClr val="4E4138"/>
    <a:srgbClr val="5B4D44"/>
    <a:srgbClr val="FFFFFF"/>
    <a:srgbClr val="DCDCDC"/>
    <a:srgbClr val="F0F0F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67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9.png"/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tags" Target="../tags/tag64.xml"/><Relationship Id="rId2" Type="http://schemas.openxmlformats.org/officeDocument/2006/relationships/image" Target="../media/image1.png"/><Relationship Id="rId1" Type="http://schemas.openxmlformats.org/officeDocument/2006/relationships/tags" Target="../tags/tag63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tags" Target="../tags/tag65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tags" Target="../tags/tag66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8.png"/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2548255" y="0"/>
            <a:ext cx="9643745" cy="4688205"/>
          </a:xfrm>
          <a:custGeom>
            <a:avLst/>
            <a:gdLst/>
            <a:ahLst/>
            <a:cxnLst/>
            <a:rect l="l" t="t" r="r" b="b"/>
            <a:pathLst>
              <a:path w="9368155" h="5680075">
                <a:moveTo>
                  <a:pt x="9368028" y="5679948"/>
                </a:moveTo>
                <a:lnTo>
                  <a:pt x="0" y="5679948"/>
                </a:lnTo>
                <a:lnTo>
                  <a:pt x="0" y="0"/>
                </a:lnTo>
                <a:lnTo>
                  <a:pt x="9368028" y="0"/>
                </a:lnTo>
                <a:lnTo>
                  <a:pt x="9368028" y="5679948"/>
                </a:lnTo>
                <a:close/>
              </a:path>
            </a:pathLst>
          </a:custGeom>
          <a:solidFill>
            <a:schemeClr val="bg2">
              <a:lumMod val="85000"/>
              <a:alpha val="83000"/>
            </a:schemeClr>
          </a:solidFill>
          <a:ln>
            <a:noFill/>
          </a:ln>
        </p:spPr>
        <p:txBody>
          <a:bodyPr wrap="square" lIns="0" tIns="0" rIns="0" bIns="0" rtlCol="0"/>
          <a:lstStyle/>
          <a:p>
            <a:endParaRPr sz="1220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836035" y="1411923"/>
            <a:ext cx="9643110" cy="1506855"/>
          </a:xfrm>
          <a:prstGeom prst="rect">
            <a:avLst/>
          </a:prstGeom>
        </p:spPr>
        <p:txBody>
          <a:bodyPr vert="horz" wrap="square" lIns="0" tIns="8173" rIns="0" bIns="0" rtlCol="0">
            <a:spAutoFit/>
            <a:scene3d>
              <a:camera prst="orthographicFront"/>
              <a:lightRig rig="threePt" dir="t"/>
            </a:scene3d>
          </a:bodyPr>
          <a:lstStyle/>
          <a:p>
            <a:pPr marL="12700" marR="1914525">
              <a:lnSpc>
                <a:spcPct val="151000"/>
              </a:lnSpc>
              <a:spcBef>
                <a:spcPts val="95"/>
              </a:spcBef>
            </a:pPr>
            <a:r>
              <a:rPr lang="zh-CN" altLang="en-US" sz="3200" u="heavy" spc="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cs typeface="微软雅黑" panose="020B0503020204020204" pitchFamily="34" charset="-122"/>
              </a:rPr>
              <a:t>江津农业嘉年华安逸小馆项目</a:t>
            </a:r>
            <a:r>
              <a:rPr lang="zh-CN" sz="3200" u="heavy" spc="1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cs typeface="微软雅黑" panose="020B0503020204020204" pitchFamily="34" charset="-122"/>
              </a:rPr>
              <a:t>窗帘</a:t>
            </a:r>
            <a:r>
              <a:rPr sz="3200" u="heavy" spc="1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cs typeface="微软雅黑" panose="020B0503020204020204" pitchFamily="34" charset="-122"/>
              </a:rPr>
              <a:t>方</a:t>
            </a:r>
            <a:r>
              <a:rPr sz="3200" u="heavy" spc="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cs typeface="微软雅黑" panose="020B0503020204020204" pitchFamily="34" charset="-122"/>
              </a:rPr>
              <a:t>案</a:t>
            </a:r>
            <a:endParaRPr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2700" marR="5080">
              <a:lnSpc>
                <a:spcPct val="149000"/>
              </a:lnSpc>
              <a:spcBef>
                <a:spcPts val="180"/>
              </a:spcBef>
            </a:pPr>
            <a:endParaRPr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08240" y="3112770"/>
            <a:ext cx="33648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——</a:t>
            </a:r>
            <a:r>
              <a:rPr lang="zh-CN" altLang="en-US"/>
              <a:t>菲罗软装生活馆</a:t>
            </a:r>
            <a:endParaRPr lang="zh-CN" altLang="en-US"/>
          </a:p>
        </p:txBody>
      </p:sp>
      <p:pic>
        <p:nvPicPr>
          <p:cNvPr id="10" name="图片 9" descr="b2652a05d8dec9aba8875e503d9beb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6410" y="864235"/>
            <a:ext cx="1637665" cy="238633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28160"/>
            <a:ext cx="9695180" cy="25298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5180" y="4328160"/>
            <a:ext cx="2496820" cy="2529840"/>
          </a:xfrm>
          <a:prstGeom prst="rect">
            <a:avLst/>
          </a:prstGeom>
        </p:spPr>
      </p:pic>
      <p:grpSp>
        <p:nvGrpSpPr>
          <p:cNvPr id="8" name="object 3"/>
          <p:cNvGrpSpPr/>
          <p:nvPr/>
        </p:nvGrpSpPr>
        <p:grpSpPr>
          <a:xfrm>
            <a:off x="6865998" y="3591638"/>
            <a:ext cx="5325934" cy="15057"/>
            <a:chOff x="-380" y="5137619"/>
            <a:chExt cx="7861300" cy="22225"/>
          </a:xfrm>
        </p:grpSpPr>
        <p:sp>
          <p:nvSpPr>
            <p:cNvPr id="9" name="object 4"/>
            <p:cNvSpPr/>
            <p:nvPr/>
          </p:nvSpPr>
          <p:spPr>
            <a:xfrm>
              <a:off x="0" y="5148071"/>
              <a:ext cx="7861300" cy="0"/>
            </a:xfrm>
            <a:custGeom>
              <a:avLst/>
              <a:gdLst/>
              <a:ahLst/>
              <a:cxnLst/>
              <a:rect l="l" t="t" r="r" b="b"/>
              <a:pathLst>
                <a:path w="7861300">
                  <a:moveTo>
                    <a:pt x="7860792" y="0"/>
                  </a:moveTo>
                  <a:lnTo>
                    <a:pt x="0" y="0"/>
                  </a:lnTo>
                </a:path>
              </a:pathLst>
            </a:custGeom>
            <a:solidFill>
              <a:srgbClr val="4D4D4D"/>
            </a:solidFill>
          </p:spPr>
          <p:txBody>
            <a:bodyPr wrap="square" lIns="0" tIns="0" rIns="0" bIns="0" rtlCol="0"/>
            <a:p>
              <a:endParaRPr sz="1220"/>
            </a:p>
          </p:txBody>
        </p:sp>
        <p:sp>
          <p:nvSpPr>
            <p:cNvPr id="11" name="object 5"/>
            <p:cNvSpPr/>
            <p:nvPr/>
          </p:nvSpPr>
          <p:spPr>
            <a:xfrm>
              <a:off x="-380" y="5137619"/>
              <a:ext cx="7861300" cy="22225"/>
            </a:xfrm>
            <a:custGeom>
              <a:avLst/>
              <a:gdLst/>
              <a:ahLst/>
              <a:cxnLst/>
              <a:rect l="l" t="t" r="r" b="b"/>
              <a:pathLst>
                <a:path w="7861300" h="22225">
                  <a:moveTo>
                    <a:pt x="7860969" y="22225"/>
                  </a:moveTo>
                  <a:lnTo>
                    <a:pt x="0" y="22225"/>
                  </a:lnTo>
                  <a:lnTo>
                    <a:pt x="0" y="0"/>
                  </a:lnTo>
                  <a:lnTo>
                    <a:pt x="7860969" y="0"/>
                  </a:lnTo>
                  <a:lnTo>
                    <a:pt x="7860969" y="22225"/>
                  </a:lnTo>
                  <a:close/>
                </a:path>
              </a:pathLst>
            </a:custGeom>
            <a:solidFill>
              <a:srgbClr val="920000"/>
            </a:solidFill>
          </p:spPr>
          <p:txBody>
            <a:bodyPr wrap="square" lIns="0" tIns="0" rIns="0" bIns="0" rtlCol="0"/>
            <a:p>
              <a:endParaRPr sz="1220"/>
            </a:p>
          </p:txBody>
        </p:sp>
      </p:grpSp>
      <p:grpSp>
        <p:nvGrpSpPr>
          <p:cNvPr id="12" name="object 3"/>
          <p:cNvGrpSpPr/>
          <p:nvPr/>
        </p:nvGrpSpPr>
        <p:grpSpPr>
          <a:xfrm>
            <a:off x="2547998" y="724613"/>
            <a:ext cx="5325934" cy="15057"/>
            <a:chOff x="-380" y="5137619"/>
            <a:chExt cx="7861300" cy="22225"/>
          </a:xfrm>
        </p:grpSpPr>
        <p:sp>
          <p:nvSpPr>
            <p:cNvPr id="13" name="object 4"/>
            <p:cNvSpPr/>
            <p:nvPr/>
          </p:nvSpPr>
          <p:spPr>
            <a:xfrm>
              <a:off x="0" y="5148071"/>
              <a:ext cx="7861300" cy="0"/>
            </a:xfrm>
            <a:custGeom>
              <a:avLst/>
              <a:gdLst/>
              <a:ahLst/>
              <a:cxnLst/>
              <a:rect l="l" t="t" r="r" b="b"/>
              <a:pathLst>
                <a:path w="7861300">
                  <a:moveTo>
                    <a:pt x="7860792" y="0"/>
                  </a:moveTo>
                  <a:lnTo>
                    <a:pt x="0" y="0"/>
                  </a:lnTo>
                </a:path>
              </a:pathLst>
            </a:custGeom>
            <a:solidFill>
              <a:srgbClr val="4D4D4D"/>
            </a:solidFill>
          </p:spPr>
          <p:txBody>
            <a:bodyPr wrap="square" lIns="0" tIns="0" rIns="0" bIns="0" rtlCol="0"/>
            <a:lstStyle/>
            <a:p>
              <a:endParaRPr sz="1220"/>
            </a:p>
          </p:txBody>
        </p:sp>
        <p:sp>
          <p:nvSpPr>
            <p:cNvPr id="14" name="object 5"/>
            <p:cNvSpPr/>
            <p:nvPr/>
          </p:nvSpPr>
          <p:spPr>
            <a:xfrm>
              <a:off x="-380" y="5137619"/>
              <a:ext cx="7861300" cy="22225"/>
            </a:xfrm>
            <a:custGeom>
              <a:avLst/>
              <a:gdLst/>
              <a:ahLst/>
              <a:cxnLst/>
              <a:rect l="l" t="t" r="r" b="b"/>
              <a:pathLst>
                <a:path w="7861300" h="22225">
                  <a:moveTo>
                    <a:pt x="7860969" y="22225"/>
                  </a:moveTo>
                  <a:lnTo>
                    <a:pt x="0" y="22225"/>
                  </a:lnTo>
                  <a:lnTo>
                    <a:pt x="0" y="0"/>
                  </a:lnTo>
                  <a:lnTo>
                    <a:pt x="7860969" y="0"/>
                  </a:lnTo>
                  <a:lnTo>
                    <a:pt x="7860969" y="22225"/>
                  </a:lnTo>
                  <a:close/>
                </a:path>
              </a:pathLst>
            </a:custGeom>
            <a:solidFill>
              <a:srgbClr val="920000"/>
            </a:solidFill>
          </p:spPr>
          <p:txBody>
            <a:bodyPr wrap="square" lIns="0" tIns="0" rIns="0" bIns="0" rtlCol="0"/>
            <a:lstStyle/>
            <a:p>
              <a:endParaRPr sz="1220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12192000" cy="1304925"/>
          </a:xfrm>
          <a:custGeom>
            <a:avLst/>
            <a:gdLst/>
            <a:ahLst/>
            <a:cxnLst/>
            <a:rect l="l" t="t" r="r" b="b"/>
            <a:pathLst>
              <a:path w="3245485" h="1926589">
                <a:moveTo>
                  <a:pt x="3245091" y="1912277"/>
                </a:moveTo>
                <a:lnTo>
                  <a:pt x="64985" y="1912277"/>
                </a:lnTo>
                <a:lnTo>
                  <a:pt x="64985" y="0"/>
                </a:lnTo>
                <a:lnTo>
                  <a:pt x="0" y="0"/>
                </a:lnTo>
                <a:lnTo>
                  <a:pt x="0" y="1912277"/>
                </a:lnTo>
                <a:lnTo>
                  <a:pt x="0" y="1919897"/>
                </a:lnTo>
                <a:lnTo>
                  <a:pt x="0" y="1926259"/>
                </a:lnTo>
                <a:lnTo>
                  <a:pt x="64985" y="1926259"/>
                </a:lnTo>
                <a:lnTo>
                  <a:pt x="64985" y="1919897"/>
                </a:lnTo>
                <a:lnTo>
                  <a:pt x="3245091" y="1919897"/>
                </a:lnTo>
                <a:lnTo>
                  <a:pt x="3245091" y="1912277"/>
                </a:lnTo>
                <a:close/>
              </a:path>
            </a:pathLst>
          </a:custGeom>
          <a:solidFill>
            <a:srgbClr val="7D7D7D"/>
          </a:solidFill>
        </p:spPr>
        <p:txBody>
          <a:bodyPr wrap="square" lIns="0" tIns="0" rIns="0" bIns="0" rtlCol="0"/>
          <a:lstStyle/>
          <a:p>
            <a:endParaRPr sz="1220"/>
          </a:p>
        </p:txBody>
      </p:sp>
      <p:sp>
        <p:nvSpPr>
          <p:cNvPr id="24" name="object 20"/>
          <p:cNvSpPr/>
          <p:nvPr/>
        </p:nvSpPr>
        <p:spPr>
          <a:xfrm>
            <a:off x="195580" y="1445260"/>
            <a:ext cx="3568065" cy="4897755"/>
          </a:xfrm>
          <a:custGeom>
            <a:avLst/>
            <a:gdLst/>
            <a:ahLst/>
            <a:cxnLst/>
            <a:rect l="l" t="t" r="r" b="b"/>
            <a:pathLst>
              <a:path w="3150870" h="7229475">
                <a:moveTo>
                  <a:pt x="3150730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3150730" y="0"/>
                </a:lnTo>
                <a:lnTo>
                  <a:pt x="3150730" y="6350"/>
                </a:lnTo>
                <a:lnTo>
                  <a:pt x="12700" y="6350"/>
                </a:lnTo>
                <a:lnTo>
                  <a:pt x="6350" y="12700"/>
                </a:lnTo>
                <a:lnTo>
                  <a:pt x="12700" y="12700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3150730" y="7223125"/>
                </a:lnTo>
                <a:lnTo>
                  <a:pt x="3150730" y="7229475"/>
                </a:lnTo>
                <a:close/>
              </a:path>
              <a:path w="3150870" h="7229475">
                <a:moveTo>
                  <a:pt x="12700" y="12700"/>
                </a:moveTo>
                <a:lnTo>
                  <a:pt x="6350" y="12700"/>
                </a:lnTo>
                <a:lnTo>
                  <a:pt x="12700" y="6350"/>
                </a:lnTo>
                <a:lnTo>
                  <a:pt x="12700" y="12700"/>
                </a:lnTo>
                <a:close/>
              </a:path>
              <a:path w="3150870" h="7229475">
                <a:moveTo>
                  <a:pt x="3138030" y="12700"/>
                </a:moveTo>
                <a:lnTo>
                  <a:pt x="12700" y="12700"/>
                </a:lnTo>
                <a:lnTo>
                  <a:pt x="12700" y="6350"/>
                </a:lnTo>
                <a:lnTo>
                  <a:pt x="3138030" y="6350"/>
                </a:lnTo>
                <a:lnTo>
                  <a:pt x="3138030" y="12700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3138030" y="6350"/>
                </a:lnTo>
                <a:lnTo>
                  <a:pt x="3144380" y="12700"/>
                </a:lnTo>
                <a:lnTo>
                  <a:pt x="3150730" y="12700"/>
                </a:lnTo>
                <a:lnTo>
                  <a:pt x="3150730" y="7216775"/>
                </a:lnTo>
                <a:lnTo>
                  <a:pt x="314438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12700"/>
                </a:moveTo>
                <a:lnTo>
                  <a:pt x="3144380" y="12700"/>
                </a:lnTo>
                <a:lnTo>
                  <a:pt x="3138030" y="6350"/>
                </a:lnTo>
                <a:lnTo>
                  <a:pt x="3150730" y="6350"/>
                </a:lnTo>
                <a:lnTo>
                  <a:pt x="3150730" y="12700"/>
                </a:lnTo>
                <a:close/>
              </a:path>
              <a:path w="3150870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313803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7223125"/>
                </a:moveTo>
                <a:lnTo>
                  <a:pt x="3138030" y="7223125"/>
                </a:lnTo>
                <a:lnTo>
                  <a:pt x="3144380" y="7216775"/>
                </a:lnTo>
                <a:lnTo>
                  <a:pt x="3150730" y="7216775"/>
                </a:lnTo>
                <a:lnTo>
                  <a:pt x="3150730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15" name="object 4"/>
          <p:cNvSpPr/>
          <p:nvPr/>
        </p:nvSpPr>
        <p:spPr>
          <a:xfrm>
            <a:off x="4119245" y="1473200"/>
            <a:ext cx="7849870" cy="4897755"/>
          </a:xfrm>
          <a:custGeom>
            <a:avLst/>
            <a:gdLst/>
            <a:ahLst/>
            <a:cxnLst/>
            <a:rect l="l" t="t" r="r" b="b"/>
            <a:pathLst>
              <a:path w="14130655" h="7229475">
                <a:moveTo>
                  <a:pt x="14130629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14130629" y="0"/>
                </a:lnTo>
                <a:lnTo>
                  <a:pt x="14130629" y="6350"/>
                </a:lnTo>
                <a:lnTo>
                  <a:pt x="12700" y="6350"/>
                </a:lnTo>
                <a:lnTo>
                  <a:pt x="6350" y="12699"/>
                </a:lnTo>
                <a:lnTo>
                  <a:pt x="12700" y="12699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14130629" y="7223125"/>
                </a:lnTo>
                <a:lnTo>
                  <a:pt x="14130629" y="7229475"/>
                </a:lnTo>
                <a:close/>
              </a:path>
              <a:path w="14130655" h="7229475">
                <a:moveTo>
                  <a:pt x="12700" y="12699"/>
                </a:moveTo>
                <a:lnTo>
                  <a:pt x="6350" y="12699"/>
                </a:lnTo>
                <a:lnTo>
                  <a:pt x="12700" y="6350"/>
                </a:lnTo>
                <a:lnTo>
                  <a:pt x="12700" y="12699"/>
                </a:lnTo>
                <a:close/>
              </a:path>
              <a:path w="14130655" h="7229475">
                <a:moveTo>
                  <a:pt x="14117929" y="12699"/>
                </a:moveTo>
                <a:lnTo>
                  <a:pt x="12700" y="12699"/>
                </a:lnTo>
                <a:lnTo>
                  <a:pt x="12700" y="6350"/>
                </a:lnTo>
                <a:lnTo>
                  <a:pt x="14117929" y="6350"/>
                </a:lnTo>
                <a:lnTo>
                  <a:pt x="14117929" y="12699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4117929" y="6350"/>
                </a:lnTo>
                <a:lnTo>
                  <a:pt x="14124279" y="12699"/>
                </a:lnTo>
                <a:lnTo>
                  <a:pt x="14130629" y="12699"/>
                </a:lnTo>
                <a:lnTo>
                  <a:pt x="14130629" y="7216775"/>
                </a:lnTo>
                <a:lnTo>
                  <a:pt x="1412427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12699"/>
                </a:moveTo>
                <a:lnTo>
                  <a:pt x="14124279" y="12699"/>
                </a:lnTo>
                <a:lnTo>
                  <a:pt x="14117929" y="6350"/>
                </a:lnTo>
                <a:lnTo>
                  <a:pt x="14130629" y="6350"/>
                </a:lnTo>
                <a:lnTo>
                  <a:pt x="14130629" y="12699"/>
                </a:lnTo>
                <a:close/>
              </a:path>
              <a:path w="14130655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1411792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7223125"/>
                </a:moveTo>
                <a:lnTo>
                  <a:pt x="14117929" y="7223125"/>
                </a:lnTo>
                <a:lnTo>
                  <a:pt x="14124279" y="7216775"/>
                </a:lnTo>
                <a:lnTo>
                  <a:pt x="14130629" y="7216775"/>
                </a:lnTo>
                <a:lnTo>
                  <a:pt x="14130629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5" name="文本框 4"/>
          <p:cNvSpPr txBox="1"/>
          <p:nvPr/>
        </p:nvSpPr>
        <p:spPr>
          <a:xfrm>
            <a:off x="485140" y="631825"/>
            <a:ext cx="19310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备用宴会厅</a:t>
            </a:r>
            <a:endParaRPr lang="zh-CN" altLang="en-US"/>
          </a:p>
        </p:txBody>
      </p:sp>
      <p:pic>
        <p:nvPicPr>
          <p:cNvPr id="11" name="图片 10" descr="b2652a05d8dec9aba8875e503d9beb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76840" y="188595"/>
            <a:ext cx="1239520" cy="180721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6375" y="2322830"/>
            <a:ext cx="1718945" cy="35090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5885" y="2322830"/>
            <a:ext cx="1718945" cy="35090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3765" y="2328545"/>
            <a:ext cx="2745105" cy="27863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540" y="1755140"/>
            <a:ext cx="2428875" cy="393382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12192000" cy="1304925"/>
          </a:xfrm>
          <a:custGeom>
            <a:avLst/>
            <a:gdLst/>
            <a:ahLst/>
            <a:cxnLst/>
            <a:rect l="l" t="t" r="r" b="b"/>
            <a:pathLst>
              <a:path w="3245485" h="1926589">
                <a:moveTo>
                  <a:pt x="3245091" y="1912277"/>
                </a:moveTo>
                <a:lnTo>
                  <a:pt x="64985" y="1912277"/>
                </a:lnTo>
                <a:lnTo>
                  <a:pt x="64985" y="0"/>
                </a:lnTo>
                <a:lnTo>
                  <a:pt x="0" y="0"/>
                </a:lnTo>
                <a:lnTo>
                  <a:pt x="0" y="1912277"/>
                </a:lnTo>
                <a:lnTo>
                  <a:pt x="0" y="1919897"/>
                </a:lnTo>
                <a:lnTo>
                  <a:pt x="0" y="1926259"/>
                </a:lnTo>
                <a:lnTo>
                  <a:pt x="64985" y="1926259"/>
                </a:lnTo>
                <a:lnTo>
                  <a:pt x="64985" y="1919897"/>
                </a:lnTo>
                <a:lnTo>
                  <a:pt x="3245091" y="1919897"/>
                </a:lnTo>
                <a:lnTo>
                  <a:pt x="3245091" y="1912277"/>
                </a:lnTo>
                <a:close/>
              </a:path>
            </a:pathLst>
          </a:custGeom>
          <a:solidFill>
            <a:srgbClr val="7D7D7D"/>
          </a:solidFill>
        </p:spPr>
        <p:txBody>
          <a:bodyPr wrap="square" lIns="0" tIns="0" rIns="0" bIns="0" rtlCol="0"/>
          <a:lstStyle/>
          <a:p>
            <a:endParaRPr sz="1220"/>
          </a:p>
        </p:txBody>
      </p:sp>
      <p:sp>
        <p:nvSpPr>
          <p:cNvPr id="24" name="object 20"/>
          <p:cNvSpPr/>
          <p:nvPr/>
        </p:nvSpPr>
        <p:spPr>
          <a:xfrm>
            <a:off x="195580" y="1445260"/>
            <a:ext cx="3568065" cy="4897755"/>
          </a:xfrm>
          <a:custGeom>
            <a:avLst/>
            <a:gdLst/>
            <a:ahLst/>
            <a:cxnLst/>
            <a:rect l="l" t="t" r="r" b="b"/>
            <a:pathLst>
              <a:path w="3150870" h="7229475">
                <a:moveTo>
                  <a:pt x="3150730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3150730" y="0"/>
                </a:lnTo>
                <a:lnTo>
                  <a:pt x="3150730" y="6350"/>
                </a:lnTo>
                <a:lnTo>
                  <a:pt x="12700" y="6350"/>
                </a:lnTo>
                <a:lnTo>
                  <a:pt x="6350" y="12700"/>
                </a:lnTo>
                <a:lnTo>
                  <a:pt x="12700" y="12700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3150730" y="7223125"/>
                </a:lnTo>
                <a:lnTo>
                  <a:pt x="3150730" y="7229475"/>
                </a:lnTo>
                <a:close/>
              </a:path>
              <a:path w="3150870" h="7229475">
                <a:moveTo>
                  <a:pt x="12700" y="12700"/>
                </a:moveTo>
                <a:lnTo>
                  <a:pt x="6350" y="12700"/>
                </a:lnTo>
                <a:lnTo>
                  <a:pt x="12700" y="6350"/>
                </a:lnTo>
                <a:lnTo>
                  <a:pt x="12700" y="12700"/>
                </a:lnTo>
                <a:close/>
              </a:path>
              <a:path w="3150870" h="7229475">
                <a:moveTo>
                  <a:pt x="3138030" y="12700"/>
                </a:moveTo>
                <a:lnTo>
                  <a:pt x="12700" y="12700"/>
                </a:lnTo>
                <a:lnTo>
                  <a:pt x="12700" y="6350"/>
                </a:lnTo>
                <a:lnTo>
                  <a:pt x="3138030" y="6350"/>
                </a:lnTo>
                <a:lnTo>
                  <a:pt x="3138030" y="12700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3138030" y="6350"/>
                </a:lnTo>
                <a:lnTo>
                  <a:pt x="3144380" y="12700"/>
                </a:lnTo>
                <a:lnTo>
                  <a:pt x="3150730" y="12700"/>
                </a:lnTo>
                <a:lnTo>
                  <a:pt x="3150730" y="7216775"/>
                </a:lnTo>
                <a:lnTo>
                  <a:pt x="314438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12700"/>
                </a:moveTo>
                <a:lnTo>
                  <a:pt x="3144380" y="12700"/>
                </a:lnTo>
                <a:lnTo>
                  <a:pt x="3138030" y="6350"/>
                </a:lnTo>
                <a:lnTo>
                  <a:pt x="3150730" y="6350"/>
                </a:lnTo>
                <a:lnTo>
                  <a:pt x="3150730" y="12700"/>
                </a:lnTo>
                <a:close/>
              </a:path>
              <a:path w="3150870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313803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7223125"/>
                </a:moveTo>
                <a:lnTo>
                  <a:pt x="3138030" y="7223125"/>
                </a:lnTo>
                <a:lnTo>
                  <a:pt x="3144380" y="7216775"/>
                </a:lnTo>
                <a:lnTo>
                  <a:pt x="3150730" y="7216775"/>
                </a:lnTo>
                <a:lnTo>
                  <a:pt x="3150730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15" name="object 4"/>
          <p:cNvSpPr/>
          <p:nvPr/>
        </p:nvSpPr>
        <p:spPr>
          <a:xfrm>
            <a:off x="4119245" y="1473200"/>
            <a:ext cx="7849870" cy="4897755"/>
          </a:xfrm>
          <a:custGeom>
            <a:avLst/>
            <a:gdLst/>
            <a:ahLst/>
            <a:cxnLst/>
            <a:rect l="l" t="t" r="r" b="b"/>
            <a:pathLst>
              <a:path w="14130655" h="7229475">
                <a:moveTo>
                  <a:pt x="14130629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14130629" y="0"/>
                </a:lnTo>
                <a:lnTo>
                  <a:pt x="14130629" y="6350"/>
                </a:lnTo>
                <a:lnTo>
                  <a:pt x="12700" y="6350"/>
                </a:lnTo>
                <a:lnTo>
                  <a:pt x="6350" y="12699"/>
                </a:lnTo>
                <a:lnTo>
                  <a:pt x="12700" y="12699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14130629" y="7223125"/>
                </a:lnTo>
                <a:lnTo>
                  <a:pt x="14130629" y="7229475"/>
                </a:lnTo>
                <a:close/>
              </a:path>
              <a:path w="14130655" h="7229475">
                <a:moveTo>
                  <a:pt x="12700" y="12699"/>
                </a:moveTo>
                <a:lnTo>
                  <a:pt x="6350" y="12699"/>
                </a:lnTo>
                <a:lnTo>
                  <a:pt x="12700" y="6350"/>
                </a:lnTo>
                <a:lnTo>
                  <a:pt x="12700" y="12699"/>
                </a:lnTo>
                <a:close/>
              </a:path>
              <a:path w="14130655" h="7229475">
                <a:moveTo>
                  <a:pt x="14117929" y="12699"/>
                </a:moveTo>
                <a:lnTo>
                  <a:pt x="12700" y="12699"/>
                </a:lnTo>
                <a:lnTo>
                  <a:pt x="12700" y="6350"/>
                </a:lnTo>
                <a:lnTo>
                  <a:pt x="14117929" y="6350"/>
                </a:lnTo>
                <a:lnTo>
                  <a:pt x="14117929" y="12699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4117929" y="6350"/>
                </a:lnTo>
                <a:lnTo>
                  <a:pt x="14124279" y="12699"/>
                </a:lnTo>
                <a:lnTo>
                  <a:pt x="14130629" y="12699"/>
                </a:lnTo>
                <a:lnTo>
                  <a:pt x="14130629" y="7216775"/>
                </a:lnTo>
                <a:lnTo>
                  <a:pt x="1412427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12699"/>
                </a:moveTo>
                <a:lnTo>
                  <a:pt x="14124279" y="12699"/>
                </a:lnTo>
                <a:lnTo>
                  <a:pt x="14117929" y="6350"/>
                </a:lnTo>
                <a:lnTo>
                  <a:pt x="14130629" y="6350"/>
                </a:lnTo>
                <a:lnTo>
                  <a:pt x="14130629" y="12699"/>
                </a:lnTo>
                <a:close/>
              </a:path>
              <a:path w="14130655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1411792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7223125"/>
                </a:moveTo>
                <a:lnTo>
                  <a:pt x="14117929" y="7223125"/>
                </a:lnTo>
                <a:lnTo>
                  <a:pt x="14124279" y="7216775"/>
                </a:lnTo>
                <a:lnTo>
                  <a:pt x="14130629" y="7216775"/>
                </a:lnTo>
                <a:lnTo>
                  <a:pt x="14130629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5" name="文本框 4"/>
          <p:cNvSpPr txBox="1"/>
          <p:nvPr/>
        </p:nvSpPr>
        <p:spPr>
          <a:xfrm>
            <a:off x="485140" y="631825"/>
            <a:ext cx="19310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女更衣室</a:t>
            </a:r>
            <a:endParaRPr lang="zh-CN" altLang="en-US"/>
          </a:p>
        </p:txBody>
      </p:sp>
      <p:pic>
        <p:nvPicPr>
          <p:cNvPr id="11" name="图片 10" descr="b2652a05d8dec9aba8875e503d9beb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76840" y="188595"/>
            <a:ext cx="1239520" cy="18072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2375" y="2111375"/>
            <a:ext cx="1964690" cy="36703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4885" y="2111375"/>
            <a:ext cx="1970405" cy="3683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2075" y="2277745"/>
            <a:ext cx="1847850" cy="30003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855" y="1817370"/>
            <a:ext cx="2214880" cy="41529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12192000" cy="1304925"/>
          </a:xfrm>
          <a:custGeom>
            <a:avLst/>
            <a:gdLst/>
            <a:ahLst/>
            <a:cxnLst/>
            <a:rect l="l" t="t" r="r" b="b"/>
            <a:pathLst>
              <a:path w="3245485" h="1926589">
                <a:moveTo>
                  <a:pt x="3245091" y="1912277"/>
                </a:moveTo>
                <a:lnTo>
                  <a:pt x="64985" y="1912277"/>
                </a:lnTo>
                <a:lnTo>
                  <a:pt x="64985" y="0"/>
                </a:lnTo>
                <a:lnTo>
                  <a:pt x="0" y="0"/>
                </a:lnTo>
                <a:lnTo>
                  <a:pt x="0" y="1912277"/>
                </a:lnTo>
                <a:lnTo>
                  <a:pt x="0" y="1919897"/>
                </a:lnTo>
                <a:lnTo>
                  <a:pt x="0" y="1926259"/>
                </a:lnTo>
                <a:lnTo>
                  <a:pt x="64985" y="1926259"/>
                </a:lnTo>
                <a:lnTo>
                  <a:pt x="64985" y="1919897"/>
                </a:lnTo>
                <a:lnTo>
                  <a:pt x="3245091" y="1919897"/>
                </a:lnTo>
                <a:lnTo>
                  <a:pt x="3245091" y="1912277"/>
                </a:lnTo>
                <a:close/>
              </a:path>
            </a:pathLst>
          </a:custGeom>
          <a:solidFill>
            <a:srgbClr val="7D7D7D"/>
          </a:solidFill>
        </p:spPr>
        <p:txBody>
          <a:bodyPr wrap="square" lIns="0" tIns="0" rIns="0" bIns="0" rtlCol="0"/>
          <a:lstStyle/>
          <a:p>
            <a:endParaRPr sz="1220"/>
          </a:p>
        </p:txBody>
      </p:sp>
      <p:sp>
        <p:nvSpPr>
          <p:cNvPr id="24" name="object 20"/>
          <p:cNvSpPr/>
          <p:nvPr/>
        </p:nvSpPr>
        <p:spPr>
          <a:xfrm>
            <a:off x="195580" y="1445260"/>
            <a:ext cx="3568065" cy="4897755"/>
          </a:xfrm>
          <a:custGeom>
            <a:avLst/>
            <a:gdLst/>
            <a:ahLst/>
            <a:cxnLst/>
            <a:rect l="l" t="t" r="r" b="b"/>
            <a:pathLst>
              <a:path w="3150870" h="7229475">
                <a:moveTo>
                  <a:pt x="3150730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3150730" y="0"/>
                </a:lnTo>
                <a:lnTo>
                  <a:pt x="3150730" y="6350"/>
                </a:lnTo>
                <a:lnTo>
                  <a:pt x="12700" y="6350"/>
                </a:lnTo>
                <a:lnTo>
                  <a:pt x="6350" y="12700"/>
                </a:lnTo>
                <a:lnTo>
                  <a:pt x="12700" y="12700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3150730" y="7223125"/>
                </a:lnTo>
                <a:lnTo>
                  <a:pt x="3150730" y="7229475"/>
                </a:lnTo>
                <a:close/>
              </a:path>
              <a:path w="3150870" h="7229475">
                <a:moveTo>
                  <a:pt x="12700" y="12700"/>
                </a:moveTo>
                <a:lnTo>
                  <a:pt x="6350" y="12700"/>
                </a:lnTo>
                <a:lnTo>
                  <a:pt x="12700" y="6350"/>
                </a:lnTo>
                <a:lnTo>
                  <a:pt x="12700" y="12700"/>
                </a:lnTo>
                <a:close/>
              </a:path>
              <a:path w="3150870" h="7229475">
                <a:moveTo>
                  <a:pt x="3138030" y="12700"/>
                </a:moveTo>
                <a:lnTo>
                  <a:pt x="12700" y="12700"/>
                </a:lnTo>
                <a:lnTo>
                  <a:pt x="12700" y="6350"/>
                </a:lnTo>
                <a:lnTo>
                  <a:pt x="3138030" y="6350"/>
                </a:lnTo>
                <a:lnTo>
                  <a:pt x="3138030" y="12700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3138030" y="6350"/>
                </a:lnTo>
                <a:lnTo>
                  <a:pt x="3144380" y="12700"/>
                </a:lnTo>
                <a:lnTo>
                  <a:pt x="3150730" y="12700"/>
                </a:lnTo>
                <a:lnTo>
                  <a:pt x="3150730" y="7216775"/>
                </a:lnTo>
                <a:lnTo>
                  <a:pt x="314438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12700"/>
                </a:moveTo>
                <a:lnTo>
                  <a:pt x="3144380" y="12700"/>
                </a:lnTo>
                <a:lnTo>
                  <a:pt x="3138030" y="6350"/>
                </a:lnTo>
                <a:lnTo>
                  <a:pt x="3150730" y="6350"/>
                </a:lnTo>
                <a:lnTo>
                  <a:pt x="3150730" y="12700"/>
                </a:lnTo>
                <a:close/>
              </a:path>
              <a:path w="3150870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313803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7223125"/>
                </a:moveTo>
                <a:lnTo>
                  <a:pt x="3138030" y="7223125"/>
                </a:lnTo>
                <a:lnTo>
                  <a:pt x="3144380" y="7216775"/>
                </a:lnTo>
                <a:lnTo>
                  <a:pt x="3150730" y="7216775"/>
                </a:lnTo>
                <a:lnTo>
                  <a:pt x="3150730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15" name="object 4"/>
          <p:cNvSpPr/>
          <p:nvPr/>
        </p:nvSpPr>
        <p:spPr>
          <a:xfrm>
            <a:off x="4119245" y="1473200"/>
            <a:ext cx="7849870" cy="4897755"/>
          </a:xfrm>
          <a:custGeom>
            <a:avLst/>
            <a:gdLst/>
            <a:ahLst/>
            <a:cxnLst/>
            <a:rect l="l" t="t" r="r" b="b"/>
            <a:pathLst>
              <a:path w="14130655" h="7229475">
                <a:moveTo>
                  <a:pt x="14130629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14130629" y="0"/>
                </a:lnTo>
                <a:lnTo>
                  <a:pt x="14130629" y="6350"/>
                </a:lnTo>
                <a:lnTo>
                  <a:pt x="12700" y="6350"/>
                </a:lnTo>
                <a:lnTo>
                  <a:pt x="6350" y="12699"/>
                </a:lnTo>
                <a:lnTo>
                  <a:pt x="12700" y="12699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14130629" y="7223125"/>
                </a:lnTo>
                <a:lnTo>
                  <a:pt x="14130629" y="7229475"/>
                </a:lnTo>
                <a:close/>
              </a:path>
              <a:path w="14130655" h="7229475">
                <a:moveTo>
                  <a:pt x="12700" y="12699"/>
                </a:moveTo>
                <a:lnTo>
                  <a:pt x="6350" y="12699"/>
                </a:lnTo>
                <a:lnTo>
                  <a:pt x="12700" y="6350"/>
                </a:lnTo>
                <a:lnTo>
                  <a:pt x="12700" y="12699"/>
                </a:lnTo>
                <a:close/>
              </a:path>
              <a:path w="14130655" h="7229475">
                <a:moveTo>
                  <a:pt x="14117929" y="12699"/>
                </a:moveTo>
                <a:lnTo>
                  <a:pt x="12700" y="12699"/>
                </a:lnTo>
                <a:lnTo>
                  <a:pt x="12700" y="6350"/>
                </a:lnTo>
                <a:lnTo>
                  <a:pt x="14117929" y="6350"/>
                </a:lnTo>
                <a:lnTo>
                  <a:pt x="14117929" y="12699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4117929" y="6350"/>
                </a:lnTo>
                <a:lnTo>
                  <a:pt x="14124279" y="12699"/>
                </a:lnTo>
                <a:lnTo>
                  <a:pt x="14130629" y="12699"/>
                </a:lnTo>
                <a:lnTo>
                  <a:pt x="14130629" y="7216775"/>
                </a:lnTo>
                <a:lnTo>
                  <a:pt x="1412427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12699"/>
                </a:moveTo>
                <a:lnTo>
                  <a:pt x="14124279" y="12699"/>
                </a:lnTo>
                <a:lnTo>
                  <a:pt x="14117929" y="6350"/>
                </a:lnTo>
                <a:lnTo>
                  <a:pt x="14130629" y="6350"/>
                </a:lnTo>
                <a:lnTo>
                  <a:pt x="14130629" y="12699"/>
                </a:lnTo>
                <a:close/>
              </a:path>
              <a:path w="14130655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1411792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7223125"/>
                </a:moveTo>
                <a:lnTo>
                  <a:pt x="14117929" y="7223125"/>
                </a:lnTo>
                <a:lnTo>
                  <a:pt x="14124279" y="7216775"/>
                </a:lnTo>
                <a:lnTo>
                  <a:pt x="14130629" y="7216775"/>
                </a:lnTo>
                <a:lnTo>
                  <a:pt x="14130629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5" name="文本框 4"/>
          <p:cNvSpPr txBox="1"/>
          <p:nvPr/>
        </p:nvSpPr>
        <p:spPr>
          <a:xfrm>
            <a:off x="485140" y="631825"/>
            <a:ext cx="19310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办公室</a:t>
            </a:r>
            <a:endParaRPr lang="zh-CN" altLang="en-US"/>
          </a:p>
        </p:txBody>
      </p:sp>
      <p:pic>
        <p:nvPicPr>
          <p:cNvPr id="11" name="图片 10" descr="b2652a05d8dec9aba8875e503d9beb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76840" y="188595"/>
            <a:ext cx="1239520" cy="18072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5205" y="2132965"/>
            <a:ext cx="1701800" cy="37439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692015" y="2132965"/>
            <a:ext cx="1701800" cy="37439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8985" y="3001645"/>
            <a:ext cx="2267585" cy="278638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950" y="1904365"/>
            <a:ext cx="2727960" cy="397256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86200"/>
            <a:ext cx="12193721" cy="6829929"/>
          </a:xfrm>
          <a:custGeom>
            <a:avLst/>
            <a:gdLst/>
            <a:ahLst/>
            <a:cxnLst/>
            <a:rect l="l" t="t" r="r" b="b"/>
            <a:pathLst>
              <a:path w="17998440" h="10081260">
                <a:moveTo>
                  <a:pt x="17998440" y="10081260"/>
                </a:moveTo>
                <a:lnTo>
                  <a:pt x="0" y="10081260"/>
                </a:lnTo>
                <a:lnTo>
                  <a:pt x="0" y="0"/>
                </a:lnTo>
                <a:lnTo>
                  <a:pt x="17998440" y="0"/>
                </a:lnTo>
                <a:lnTo>
                  <a:pt x="17998440" y="10081260"/>
                </a:lnTo>
                <a:close/>
              </a:path>
            </a:pathLst>
          </a:custGeom>
          <a:solidFill>
            <a:srgbClr val="BEBEBE">
              <a:alpha val="63099"/>
            </a:srgbClr>
          </a:solidFill>
        </p:spPr>
        <p:txBody>
          <a:bodyPr wrap="square" lIns="0" tIns="0" rIns="0" bIns="0" rtlCol="0"/>
          <a:lstStyle/>
          <a:p>
            <a:endParaRPr sz="1220"/>
          </a:p>
        </p:txBody>
      </p:sp>
      <p:grpSp>
        <p:nvGrpSpPr>
          <p:cNvPr id="3" name="object 3"/>
          <p:cNvGrpSpPr/>
          <p:nvPr/>
        </p:nvGrpSpPr>
        <p:grpSpPr>
          <a:xfrm>
            <a:off x="-257" y="3493848"/>
            <a:ext cx="5325934" cy="15057"/>
            <a:chOff x="-380" y="5137619"/>
            <a:chExt cx="7861300" cy="22225"/>
          </a:xfrm>
        </p:grpSpPr>
        <p:sp>
          <p:nvSpPr>
            <p:cNvPr id="4" name="object 4"/>
            <p:cNvSpPr/>
            <p:nvPr/>
          </p:nvSpPr>
          <p:spPr>
            <a:xfrm>
              <a:off x="0" y="5148071"/>
              <a:ext cx="7861300" cy="0"/>
            </a:xfrm>
            <a:custGeom>
              <a:avLst/>
              <a:gdLst/>
              <a:ahLst/>
              <a:cxnLst/>
              <a:rect l="l" t="t" r="r" b="b"/>
              <a:pathLst>
                <a:path w="7861300">
                  <a:moveTo>
                    <a:pt x="7860792" y="0"/>
                  </a:moveTo>
                  <a:lnTo>
                    <a:pt x="0" y="0"/>
                  </a:lnTo>
                </a:path>
              </a:pathLst>
            </a:custGeom>
            <a:solidFill>
              <a:srgbClr val="4D4D4D"/>
            </a:solidFill>
          </p:spPr>
          <p:txBody>
            <a:bodyPr wrap="square" lIns="0" tIns="0" rIns="0" bIns="0" rtlCol="0"/>
            <a:lstStyle/>
            <a:p>
              <a:endParaRPr sz="1220"/>
            </a:p>
          </p:txBody>
        </p:sp>
        <p:sp>
          <p:nvSpPr>
            <p:cNvPr id="5" name="object 5"/>
            <p:cNvSpPr/>
            <p:nvPr/>
          </p:nvSpPr>
          <p:spPr>
            <a:xfrm>
              <a:off x="-380" y="5137619"/>
              <a:ext cx="7861300" cy="22225"/>
            </a:xfrm>
            <a:custGeom>
              <a:avLst/>
              <a:gdLst/>
              <a:ahLst/>
              <a:cxnLst/>
              <a:rect l="l" t="t" r="r" b="b"/>
              <a:pathLst>
                <a:path w="7861300" h="22225">
                  <a:moveTo>
                    <a:pt x="7860969" y="22225"/>
                  </a:moveTo>
                  <a:lnTo>
                    <a:pt x="0" y="22225"/>
                  </a:lnTo>
                  <a:lnTo>
                    <a:pt x="0" y="0"/>
                  </a:lnTo>
                  <a:lnTo>
                    <a:pt x="7860969" y="0"/>
                  </a:lnTo>
                  <a:lnTo>
                    <a:pt x="7860969" y="22225"/>
                  </a:lnTo>
                  <a:close/>
                </a:path>
              </a:pathLst>
            </a:custGeom>
            <a:solidFill>
              <a:srgbClr val="920000"/>
            </a:solidFill>
          </p:spPr>
          <p:txBody>
            <a:bodyPr wrap="square" lIns="0" tIns="0" rIns="0" bIns="0" rtlCol="0"/>
            <a:lstStyle/>
            <a:p>
              <a:endParaRPr sz="1220"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655310" y="3271838"/>
            <a:ext cx="1404620" cy="382905"/>
          </a:xfrm>
          <a:prstGeom prst="rect">
            <a:avLst/>
          </a:prstGeom>
        </p:spPr>
        <p:txBody>
          <a:bodyPr vert="horz" wrap="square" lIns="0" tIns="8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40" b="0" dirty="0">
                <a:solidFill>
                  <a:srgbClr val="252525"/>
                </a:solidFill>
                <a:latin typeface="黑体" panose="02010609060101010101" charset="-122"/>
                <a:cs typeface="黑体" panose="02010609060101010101" charset="-122"/>
              </a:rPr>
              <a:t>THANKS</a:t>
            </a:r>
            <a:endParaRPr sz="2440">
              <a:latin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6868699" y="3493531"/>
            <a:ext cx="5325503" cy="15487"/>
            <a:chOff x="10138486" y="5137150"/>
            <a:chExt cx="7860665" cy="22860"/>
          </a:xfrm>
        </p:grpSpPr>
        <p:sp>
          <p:nvSpPr>
            <p:cNvPr id="8" name="object 8"/>
            <p:cNvSpPr/>
            <p:nvPr/>
          </p:nvSpPr>
          <p:spPr>
            <a:xfrm>
              <a:off x="10139172" y="5148072"/>
              <a:ext cx="7859395" cy="0"/>
            </a:xfrm>
            <a:custGeom>
              <a:avLst/>
              <a:gdLst/>
              <a:ahLst/>
              <a:cxnLst/>
              <a:rect l="l" t="t" r="r" b="b"/>
              <a:pathLst>
                <a:path w="7859394">
                  <a:moveTo>
                    <a:pt x="7859268" y="0"/>
                  </a:moveTo>
                  <a:lnTo>
                    <a:pt x="0" y="0"/>
                  </a:lnTo>
                </a:path>
              </a:pathLst>
            </a:custGeom>
            <a:solidFill>
              <a:srgbClr val="4D4D4D"/>
            </a:solidFill>
          </p:spPr>
          <p:txBody>
            <a:bodyPr wrap="square" lIns="0" tIns="0" rIns="0" bIns="0" rtlCol="0"/>
            <a:lstStyle/>
            <a:p>
              <a:endParaRPr sz="1220"/>
            </a:p>
          </p:txBody>
        </p:sp>
        <p:sp>
          <p:nvSpPr>
            <p:cNvPr id="9" name="object 9"/>
            <p:cNvSpPr/>
            <p:nvPr/>
          </p:nvSpPr>
          <p:spPr>
            <a:xfrm>
              <a:off x="10138486" y="5137150"/>
              <a:ext cx="7860665" cy="22860"/>
            </a:xfrm>
            <a:custGeom>
              <a:avLst/>
              <a:gdLst/>
              <a:ahLst/>
              <a:cxnLst/>
              <a:rect l="l" t="t" r="r" b="b"/>
              <a:pathLst>
                <a:path w="7860665" h="22860">
                  <a:moveTo>
                    <a:pt x="7860588" y="22694"/>
                  </a:moveTo>
                  <a:lnTo>
                    <a:pt x="0" y="22225"/>
                  </a:lnTo>
                  <a:lnTo>
                    <a:pt x="0" y="0"/>
                  </a:lnTo>
                  <a:lnTo>
                    <a:pt x="7860588" y="469"/>
                  </a:lnTo>
                  <a:lnTo>
                    <a:pt x="7860588" y="22694"/>
                  </a:lnTo>
                  <a:close/>
                </a:path>
              </a:pathLst>
            </a:custGeom>
            <a:solidFill>
              <a:srgbClr val="920000"/>
            </a:solidFill>
          </p:spPr>
          <p:txBody>
            <a:bodyPr wrap="square" lIns="0" tIns="0" rIns="0" bIns="0" rtlCol="0"/>
            <a:lstStyle/>
            <a:p>
              <a:endParaRPr sz="1220"/>
            </a:p>
          </p:txBody>
        </p:sp>
      </p:grpSp>
      <p:pic>
        <p:nvPicPr>
          <p:cNvPr id="11" name="图片 10" descr="b2652a05d8dec9aba8875e503d9beb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7115" y="746760"/>
            <a:ext cx="1616075" cy="23564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12192000" cy="1304925"/>
          </a:xfrm>
          <a:custGeom>
            <a:avLst/>
            <a:gdLst/>
            <a:ahLst/>
            <a:cxnLst/>
            <a:rect l="l" t="t" r="r" b="b"/>
            <a:pathLst>
              <a:path w="3245485" h="1926589">
                <a:moveTo>
                  <a:pt x="3245091" y="1912277"/>
                </a:moveTo>
                <a:lnTo>
                  <a:pt x="64985" y="1912277"/>
                </a:lnTo>
                <a:lnTo>
                  <a:pt x="64985" y="0"/>
                </a:lnTo>
                <a:lnTo>
                  <a:pt x="0" y="0"/>
                </a:lnTo>
                <a:lnTo>
                  <a:pt x="0" y="1912277"/>
                </a:lnTo>
                <a:lnTo>
                  <a:pt x="0" y="1919897"/>
                </a:lnTo>
                <a:lnTo>
                  <a:pt x="0" y="1926259"/>
                </a:lnTo>
                <a:lnTo>
                  <a:pt x="64985" y="1926259"/>
                </a:lnTo>
                <a:lnTo>
                  <a:pt x="64985" y="1919897"/>
                </a:lnTo>
                <a:lnTo>
                  <a:pt x="3245091" y="1919897"/>
                </a:lnTo>
                <a:lnTo>
                  <a:pt x="3245091" y="1912277"/>
                </a:lnTo>
                <a:close/>
              </a:path>
            </a:pathLst>
          </a:custGeom>
          <a:solidFill>
            <a:srgbClr val="7D7D7D"/>
          </a:solidFill>
        </p:spPr>
        <p:txBody>
          <a:bodyPr wrap="square" lIns="0" tIns="0" rIns="0" bIns="0" rtlCol="0"/>
          <a:lstStyle/>
          <a:p>
            <a:endParaRPr sz="1220"/>
          </a:p>
        </p:txBody>
      </p:sp>
      <p:sp>
        <p:nvSpPr>
          <p:cNvPr id="24" name="object 20"/>
          <p:cNvSpPr/>
          <p:nvPr/>
        </p:nvSpPr>
        <p:spPr>
          <a:xfrm>
            <a:off x="195580" y="1445260"/>
            <a:ext cx="3568065" cy="4897755"/>
          </a:xfrm>
          <a:custGeom>
            <a:avLst/>
            <a:gdLst/>
            <a:ahLst/>
            <a:cxnLst/>
            <a:rect l="l" t="t" r="r" b="b"/>
            <a:pathLst>
              <a:path w="3150870" h="7229475">
                <a:moveTo>
                  <a:pt x="3150730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3150730" y="0"/>
                </a:lnTo>
                <a:lnTo>
                  <a:pt x="3150730" y="6350"/>
                </a:lnTo>
                <a:lnTo>
                  <a:pt x="12700" y="6350"/>
                </a:lnTo>
                <a:lnTo>
                  <a:pt x="6350" y="12700"/>
                </a:lnTo>
                <a:lnTo>
                  <a:pt x="12700" y="12700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3150730" y="7223125"/>
                </a:lnTo>
                <a:lnTo>
                  <a:pt x="3150730" y="7229475"/>
                </a:lnTo>
                <a:close/>
              </a:path>
              <a:path w="3150870" h="7229475">
                <a:moveTo>
                  <a:pt x="12700" y="12700"/>
                </a:moveTo>
                <a:lnTo>
                  <a:pt x="6350" y="12700"/>
                </a:lnTo>
                <a:lnTo>
                  <a:pt x="12700" y="6350"/>
                </a:lnTo>
                <a:lnTo>
                  <a:pt x="12700" y="12700"/>
                </a:lnTo>
                <a:close/>
              </a:path>
              <a:path w="3150870" h="7229475">
                <a:moveTo>
                  <a:pt x="3138030" y="12700"/>
                </a:moveTo>
                <a:lnTo>
                  <a:pt x="12700" y="12700"/>
                </a:lnTo>
                <a:lnTo>
                  <a:pt x="12700" y="6350"/>
                </a:lnTo>
                <a:lnTo>
                  <a:pt x="3138030" y="6350"/>
                </a:lnTo>
                <a:lnTo>
                  <a:pt x="3138030" y="12700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3138030" y="6350"/>
                </a:lnTo>
                <a:lnTo>
                  <a:pt x="3144380" y="12700"/>
                </a:lnTo>
                <a:lnTo>
                  <a:pt x="3150730" y="12700"/>
                </a:lnTo>
                <a:lnTo>
                  <a:pt x="3150730" y="7216775"/>
                </a:lnTo>
                <a:lnTo>
                  <a:pt x="314438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12700"/>
                </a:moveTo>
                <a:lnTo>
                  <a:pt x="3144380" y="12700"/>
                </a:lnTo>
                <a:lnTo>
                  <a:pt x="3138030" y="6350"/>
                </a:lnTo>
                <a:lnTo>
                  <a:pt x="3150730" y="6350"/>
                </a:lnTo>
                <a:lnTo>
                  <a:pt x="3150730" y="12700"/>
                </a:lnTo>
                <a:close/>
              </a:path>
              <a:path w="3150870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313803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7223125"/>
                </a:moveTo>
                <a:lnTo>
                  <a:pt x="3138030" y="7223125"/>
                </a:lnTo>
                <a:lnTo>
                  <a:pt x="3144380" y="7216775"/>
                </a:lnTo>
                <a:lnTo>
                  <a:pt x="3150730" y="7216775"/>
                </a:lnTo>
                <a:lnTo>
                  <a:pt x="3150730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15" name="object 4"/>
          <p:cNvSpPr/>
          <p:nvPr/>
        </p:nvSpPr>
        <p:spPr>
          <a:xfrm>
            <a:off x="4131310" y="1445260"/>
            <a:ext cx="7849870" cy="4897755"/>
          </a:xfrm>
          <a:custGeom>
            <a:avLst/>
            <a:gdLst/>
            <a:ahLst/>
            <a:cxnLst/>
            <a:rect l="l" t="t" r="r" b="b"/>
            <a:pathLst>
              <a:path w="14130655" h="7229475">
                <a:moveTo>
                  <a:pt x="14130629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14130629" y="0"/>
                </a:lnTo>
                <a:lnTo>
                  <a:pt x="14130629" y="6350"/>
                </a:lnTo>
                <a:lnTo>
                  <a:pt x="12700" y="6350"/>
                </a:lnTo>
                <a:lnTo>
                  <a:pt x="6350" y="12699"/>
                </a:lnTo>
                <a:lnTo>
                  <a:pt x="12700" y="12699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14130629" y="7223125"/>
                </a:lnTo>
                <a:lnTo>
                  <a:pt x="14130629" y="7229475"/>
                </a:lnTo>
                <a:close/>
              </a:path>
              <a:path w="14130655" h="7229475">
                <a:moveTo>
                  <a:pt x="12700" y="12699"/>
                </a:moveTo>
                <a:lnTo>
                  <a:pt x="6350" y="12699"/>
                </a:lnTo>
                <a:lnTo>
                  <a:pt x="12700" y="6350"/>
                </a:lnTo>
                <a:lnTo>
                  <a:pt x="12700" y="12699"/>
                </a:lnTo>
                <a:close/>
              </a:path>
              <a:path w="14130655" h="7229475">
                <a:moveTo>
                  <a:pt x="14117929" y="12699"/>
                </a:moveTo>
                <a:lnTo>
                  <a:pt x="12700" y="12699"/>
                </a:lnTo>
                <a:lnTo>
                  <a:pt x="12700" y="6350"/>
                </a:lnTo>
                <a:lnTo>
                  <a:pt x="14117929" y="6350"/>
                </a:lnTo>
                <a:lnTo>
                  <a:pt x="14117929" y="12699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4117929" y="6350"/>
                </a:lnTo>
                <a:lnTo>
                  <a:pt x="14124279" y="12699"/>
                </a:lnTo>
                <a:lnTo>
                  <a:pt x="14130629" y="12699"/>
                </a:lnTo>
                <a:lnTo>
                  <a:pt x="14130629" y="7216775"/>
                </a:lnTo>
                <a:lnTo>
                  <a:pt x="1412427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12699"/>
                </a:moveTo>
                <a:lnTo>
                  <a:pt x="14124279" y="12699"/>
                </a:lnTo>
                <a:lnTo>
                  <a:pt x="14117929" y="6350"/>
                </a:lnTo>
                <a:lnTo>
                  <a:pt x="14130629" y="6350"/>
                </a:lnTo>
                <a:lnTo>
                  <a:pt x="14130629" y="12699"/>
                </a:lnTo>
                <a:close/>
              </a:path>
              <a:path w="14130655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1411792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7223125"/>
                </a:moveTo>
                <a:lnTo>
                  <a:pt x="14117929" y="7223125"/>
                </a:lnTo>
                <a:lnTo>
                  <a:pt x="14124279" y="7216775"/>
                </a:lnTo>
                <a:lnTo>
                  <a:pt x="14130629" y="7216775"/>
                </a:lnTo>
                <a:lnTo>
                  <a:pt x="14130629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4" name="文本框 3"/>
          <p:cNvSpPr txBox="1"/>
          <p:nvPr/>
        </p:nvSpPr>
        <p:spPr>
          <a:xfrm>
            <a:off x="429260" y="621030"/>
            <a:ext cx="34486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一楼宴会厅</a:t>
            </a:r>
            <a:endParaRPr lang="zh-CN" altLang="en-US"/>
          </a:p>
        </p:txBody>
      </p:sp>
      <p:pic>
        <p:nvPicPr>
          <p:cNvPr id="6" name="图片 5" descr="b2652a05d8dec9aba8875e503d9beb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276840" y="188595"/>
            <a:ext cx="1239520" cy="18072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44170" y="2479675"/>
            <a:ext cx="3270250" cy="222694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6375" y="2322830"/>
            <a:ext cx="1718945" cy="35090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2230" y="2322830"/>
            <a:ext cx="1718945" cy="35090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2020" y="2510790"/>
            <a:ext cx="2728595" cy="276733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12192000" cy="1304925"/>
          </a:xfrm>
          <a:custGeom>
            <a:avLst/>
            <a:gdLst/>
            <a:ahLst/>
            <a:cxnLst/>
            <a:rect l="l" t="t" r="r" b="b"/>
            <a:pathLst>
              <a:path w="3245485" h="1926589">
                <a:moveTo>
                  <a:pt x="3245091" y="1912277"/>
                </a:moveTo>
                <a:lnTo>
                  <a:pt x="64985" y="1912277"/>
                </a:lnTo>
                <a:lnTo>
                  <a:pt x="64985" y="0"/>
                </a:lnTo>
                <a:lnTo>
                  <a:pt x="0" y="0"/>
                </a:lnTo>
                <a:lnTo>
                  <a:pt x="0" y="1912277"/>
                </a:lnTo>
                <a:lnTo>
                  <a:pt x="0" y="1919897"/>
                </a:lnTo>
                <a:lnTo>
                  <a:pt x="0" y="1926259"/>
                </a:lnTo>
                <a:lnTo>
                  <a:pt x="64985" y="1926259"/>
                </a:lnTo>
                <a:lnTo>
                  <a:pt x="64985" y="1919897"/>
                </a:lnTo>
                <a:lnTo>
                  <a:pt x="3245091" y="1919897"/>
                </a:lnTo>
                <a:lnTo>
                  <a:pt x="3245091" y="1912277"/>
                </a:lnTo>
                <a:close/>
              </a:path>
            </a:pathLst>
          </a:custGeom>
          <a:solidFill>
            <a:srgbClr val="7D7D7D"/>
          </a:solidFill>
        </p:spPr>
        <p:txBody>
          <a:bodyPr wrap="square" lIns="0" tIns="0" rIns="0" bIns="0" rtlCol="0"/>
          <a:lstStyle/>
          <a:p>
            <a:endParaRPr sz="1220"/>
          </a:p>
        </p:txBody>
      </p:sp>
      <p:sp>
        <p:nvSpPr>
          <p:cNvPr id="24" name="object 20"/>
          <p:cNvSpPr/>
          <p:nvPr/>
        </p:nvSpPr>
        <p:spPr>
          <a:xfrm>
            <a:off x="195580" y="1445260"/>
            <a:ext cx="3568065" cy="4897755"/>
          </a:xfrm>
          <a:custGeom>
            <a:avLst/>
            <a:gdLst/>
            <a:ahLst/>
            <a:cxnLst/>
            <a:rect l="l" t="t" r="r" b="b"/>
            <a:pathLst>
              <a:path w="3150870" h="7229475">
                <a:moveTo>
                  <a:pt x="3150730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3150730" y="0"/>
                </a:lnTo>
                <a:lnTo>
                  <a:pt x="3150730" y="6350"/>
                </a:lnTo>
                <a:lnTo>
                  <a:pt x="12700" y="6350"/>
                </a:lnTo>
                <a:lnTo>
                  <a:pt x="6350" y="12700"/>
                </a:lnTo>
                <a:lnTo>
                  <a:pt x="12700" y="12700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3150730" y="7223125"/>
                </a:lnTo>
                <a:lnTo>
                  <a:pt x="3150730" y="7229475"/>
                </a:lnTo>
                <a:close/>
              </a:path>
              <a:path w="3150870" h="7229475">
                <a:moveTo>
                  <a:pt x="12700" y="12700"/>
                </a:moveTo>
                <a:lnTo>
                  <a:pt x="6350" y="12700"/>
                </a:lnTo>
                <a:lnTo>
                  <a:pt x="12700" y="6350"/>
                </a:lnTo>
                <a:lnTo>
                  <a:pt x="12700" y="12700"/>
                </a:lnTo>
                <a:close/>
              </a:path>
              <a:path w="3150870" h="7229475">
                <a:moveTo>
                  <a:pt x="3138030" y="12700"/>
                </a:moveTo>
                <a:lnTo>
                  <a:pt x="12700" y="12700"/>
                </a:lnTo>
                <a:lnTo>
                  <a:pt x="12700" y="6350"/>
                </a:lnTo>
                <a:lnTo>
                  <a:pt x="3138030" y="6350"/>
                </a:lnTo>
                <a:lnTo>
                  <a:pt x="3138030" y="12700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3138030" y="6350"/>
                </a:lnTo>
                <a:lnTo>
                  <a:pt x="3144380" y="12700"/>
                </a:lnTo>
                <a:lnTo>
                  <a:pt x="3150730" y="12700"/>
                </a:lnTo>
                <a:lnTo>
                  <a:pt x="3150730" y="7216775"/>
                </a:lnTo>
                <a:lnTo>
                  <a:pt x="314438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12700"/>
                </a:moveTo>
                <a:lnTo>
                  <a:pt x="3144380" y="12700"/>
                </a:lnTo>
                <a:lnTo>
                  <a:pt x="3138030" y="6350"/>
                </a:lnTo>
                <a:lnTo>
                  <a:pt x="3150730" y="6350"/>
                </a:lnTo>
                <a:lnTo>
                  <a:pt x="3150730" y="12700"/>
                </a:lnTo>
                <a:close/>
              </a:path>
              <a:path w="3150870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313803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7223125"/>
                </a:moveTo>
                <a:lnTo>
                  <a:pt x="3138030" y="7223125"/>
                </a:lnTo>
                <a:lnTo>
                  <a:pt x="3144380" y="7216775"/>
                </a:lnTo>
                <a:lnTo>
                  <a:pt x="3150730" y="7216775"/>
                </a:lnTo>
                <a:lnTo>
                  <a:pt x="3150730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15" name="object 4"/>
          <p:cNvSpPr/>
          <p:nvPr/>
        </p:nvSpPr>
        <p:spPr>
          <a:xfrm>
            <a:off x="4180205" y="1445260"/>
            <a:ext cx="7849870" cy="4897755"/>
          </a:xfrm>
          <a:custGeom>
            <a:avLst/>
            <a:gdLst/>
            <a:ahLst/>
            <a:cxnLst/>
            <a:rect l="l" t="t" r="r" b="b"/>
            <a:pathLst>
              <a:path w="14130655" h="7229475">
                <a:moveTo>
                  <a:pt x="14130629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14130629" y="0"/>
                </a:lnTo>
                <a:lnTo>
                  <a:pt x="14130629" y="6350"/>
                </a:lnTo>
                <a:lnTo>
                  <a:pt x="12700" y="6350"/>
                </a:lnTo>
                <a:lnTo>
                  <a:pt x="6350" y="12699"/>
                </a:lnTo>
                <a:lnTo>
                  <a:pt x="12700" y="12699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14130629" y="7223125"/>
                </a:lnTo>
                <a:lnTo>
                  <a:pt x="14130629" y="7229475"/>
                </a:lnTo>
                <a:close/>
              </a:path>
              <a:path w="14130655" h="7229475">
                <a:moveTo>
                  <a:pt x="12700" y="12699"/>
                </a:moveTo>
                <a:lnTo>
                  <a:pt x="6350" y="12699"/>
                </a:lnTo>
                <a:lnTo>
                  <a:pt x="12700" y="6350"/>
                </a:lnTo>
                <a:lnTo>
                  <a:pt x="12700" y="12699"/>
                </a:lnTo>
                <a:close/>
              </a:path>
              <a:path w="14130655" h="7229475">
                <a:moveTo>
                  <a:pt x="14117929" y="12699"/>
                </a:moveTo>
                <a:lnTo>
                  <a:pt x="12700" y="12699"/>
                </a:lnTo>
                <a:lnTo>
                  <a:pt x="12700" y="6350"/>
                </a:lnTo>
                <a:lnTo>
                  <a:pt x="14117929" y="6350"/>
                </a:lnTo>
                <a:lnTo>
                  <a:pt x="14117929" y="12699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4117929" y="6350"/>
                </a:lnTo>
                <a:lnTo>
                  <a:pt x="14124279" y="12699"/>
                </a:lnTo>
                <a:lnTo>
                  <a:pt x="14130629" y="12699"/>
                </a:lnTo>
                <a:lnTo>
                  <a:pt x="14130629" y="7216775"/>
                </a:lnTo>
                <a:lnTo>
                  <a:pt x="1412427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12699"/>
                </a:moveTo>
                <a:lnTo>
                  <a:pt x="14124279" y="12699"/>
                </a:lnTo>
                <a:lnTo>
                  <a:pt x="14117929" y="6350"/>
                </a:lnTo>
                <a:lnTo>
                  <a:pt x="14130629" y="6350"/>
                </a:lnTo>
                <a:lnTo>
                  <a:pt x="14130629" y="12699"/>
                </a:lnTo>
                <a:close/>
              </a:path>
              <a:path w="14130655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1411792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7223125"/>
                </a:moveTo>
                <a:lnTo>
                  <a:pt x="14117929" y="7223125"/>
                </a:lnTo>
                <a:lnTo>
                  <a:pt x="14124279" y="7216775"/>
                </a:lnTo>
                <a:lnTo>
                  <a:pt x="14130629" y="7216775"/>
                </a:lnTo>
                <a:lnTo>
                  <a:pt x="14130629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6" name="文本框 5"/>
          <p:cNvSpPr txBox="1"/>
          <p:nvPr/>
        </p:nvSpPr>
        <p:spPr>
          <a:xfrm>
            <a:off x="413385" y="621665"/>
            <a:ext cx="25622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包房</a:t>
            </a:r>
            <a:endParaRPr lang="zh-CN" altLang="en-US"/>
          </a:p>
        </p:txBody>
      </p:sp>
      <p:pic>
        <p:nvPicPr>
          <p:cNvPr id="11" name="图片 10" descr="b2652a05d8dec9aba8875e503d9beb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76840" y="188595"/>
            <a:ext cx="1239520" cy="18072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30" y="2576830"/>
            <a:ext cx="3352165" cy="222694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4920" y="2504440"/>
            <a:ext cx="1125220" cy="30454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817110" y="2504440"/>
            <a:ext cx="1125220" cy="304609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0530" y="3113405"/>
            <a:ext cx="2923540" cy="22148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12192000" cy="1304925"/>
          </a:xfrm>
          <a:custGeom>
            <a:avLst/>
            <a:gdLst/>
            <a:ahLst/>
            <a:cxnLst/>
            <a:rect l="l" t="t" r="r" b="b"/>
            <a:pathLst>
              <a:path w="3245485" h="1926589">
                <a:moveTo>
                  <a:pt x="3245091" y="1912277"/>
                </a:moveTo>
                <a:lnTo>
                  <a:pt x="64985" y="1912277"/>
                </a:lnTo>
                <a:lnTo>
                  <a:pt x="64985" y="0"/>
                </a:lnTo>
                <a:lnTo>
                  <a:pt x="0" y="0"/>
                </a:lnTo>
                <a:lnTo>
                  <a:pt x="0" y="1912277"/>
                </a:lnTo>
                <a:lnTo>
                  <a:pt x="0" y="1919897"/>
                </a:lnTo>
                <a:lnTo>
                  <a:pt x="0" y="1926259"/>
                </a:lnTo>
                <a:lnTo>
                  <a:pt x="64985" y="1926259"/>
                </a:lnTo>
                <a:lnTo>
                  <a:pt x="64985" y="1919897"/>
                </a:lnTo>
                <a:lnTo>
                  <a:pt x="3245091" y="1919897"/>
                </a:lnTo>
                <a:lnTo>
                  <a:pt x="3245091" y="1912277"/>
                </a:lnTo>
                <a:close/>
              </a:path>
            </a:pathLst>
          </a:custGeom>
          <a:solidFill>
            <a:srgbClr val="7D7D7D"/>
          </a:solidFill>
        </p:spPr>
        <p:txBody>
          <a:bodyPr wrap="square" lIns="0" tIns="0" rIns="0" bIns="0" rtlCol="0"/>
          <a:lstStyle/>
          <a:p>
            <a:endParaRPr sz="1220"/>
          </a:p>
        </p:txBody>
      </p:sp>
      <p:sp>
        <p:nvSpPr>
          <p:cNvPr id="24" name="object 20"/>
          <p:cNvSpPr/>
          <p:nvPr/>
        </p:nvSpPr>
        <p:spPr>
          <a:xfrm>
            <a:off x="195580" y="1445260"/>
            <a:ext cx="3568065" cy="4897755"/>
          </a:xfrm>
          <a:custGeom>
            <a:avLst/>
            <a:gdLst/>
            <a:ahLst/>
            <a:cxnLst/>
            <a:rect l="l" t="t" r="r" b="b"/>
            <a:pathLst>
              <a:path w="3150870" h="7229475">
                <a:moveTo>
                  <a:pt x="3150730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3150730" y="0"/>
                </a:lnTo>
                <a:lnTo>
                  <a:pt x="3150730" y="6350"/>
                </a:lnTo>
                <a:lnTo>
                  <a:pt x="12700" y="6350"/>
                </a:lnTo>
                <a:lnTo>
                  <a:pt x="6350" y="12700"/>
                </a:lnTo>
                <a:lnTo>
                  <a:pt x="12700" y="12700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3150730" y="7223125"/>
                </a:lnTo>
                <a:lnTo>
                  <a:pt x="3150730" y="7229475"/>
                </a:lnTo>
                <a:close/>
              </a:path>
              <a:path w="3150870" h="7229475">
                <a:moveTo>
                  <a:pt x="12700" y="12700"/>
                </a:moveTo>
                <a:lnTo>
                  <a:pt x="6350" y="12700"/>
                </a:lnTo>
                <a:lnTo>
                  <a:pt x="12700" y="6350"/>
                </a:lnTo>
                <a:lnTo>
                  <a:pt x="12700" y="12700"/>
                </a:lnTo>
                <a:close/>
              </a:path>
              <a:path w="3150870" h="7229475">
                <a:moveTo>
                  <a:pt x="3138030" y="12700"/>
                </a:moveTo>
                <a:lnTo>
                  <a:pt x="12700" y="12700"/>
                </a:lnTo>
                <a:lnTo>
                  <a:pt x="12700" y="6350"/>
                </a:lnTo>
                <a:lnTo>
                  <a:pt x="3138030" y="6350"/>
                </a:lnTo>
                <a:lnTo>
                  <a:pt x="3138030" y="12700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3138030" y="6350"/>
                </a:lnTo>
                <a:lnTo>
                  <a:pt x="3144380" y="12700"/>
                </a:lnTo>
                <a:lnTo>
                  <a:pt x="3150730" y="12700"/>
                </a:lnTo>
                <a:lnTo>
                  <a:pt x="3150730" y="7216775"/>
                </a:lnTo>
                <a:lnTo>
                  <a:pt x="314438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12700"/>
                </a:moveTo>
                <a:lnTo>
                  <a:pt x="3144380" y="12700"/>
                </a:lnTo>
                <a:lnTo>
                  <a:pt x="3138030" y="6350"/>
                </a:lnTo>
                <a:lnTo>
                  <a:pt x="3150730" y="6350"/>
                </a:lnTo>
                <a:lnTo>
                  <a:pt x="3150730" y="12700"/>
                </a:lnTo>
                <a:close/>
              </a:path>
              <a:path w="3150870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313803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7223125"/>
                </a:moveTo>
                <a:lnTo>
                  <a:pt x="3138030" y="7223125"/>
                </a:lnTo>
                <a:lnTo>
                  <a:pt x="3144380" y="7216775"/>
                </a:lnTo>
                <a:lnTo>
                  <a:pt x="3150730" y="7216775"/>
                </a:lnTo>
                <a:lnTo>
                  <a:pt x="3150730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15" name="object 4"/>
          <p:cNvSpPr/>
          <p:nvPr/>
        </p:nvSpPr>
        <p:spPr>
          <a:xfrm>
            <a:off x="4131310" y="1445260"/>
            <a:ext cx="7849870" cy="4897755"/>
          </a:xfrm>
          <a:custGeom>
            <a:avLst/>
            <a:gdLst/>
            <a:ahLst/>
            <a:cxnLst/>
            <a:rect l="l" t="t" r="r" b="b"/>
            <a:pathLst>
              <a:path w="14130655" h="7229475">
                <a:moveTo>
                  <a:pt x="14130629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14130629" y="0"/>
                </a:lnTo>
                <a:lnTo>
                  <a:pt x="14130629" y="6350"/>
                </a:lnTo>
                <a:lnTo>
                  <a:pt x="12700" y="6350"/>
                </a:lnTo>
                <a:lnTo>
                  <a:pt x="6350" y="12699"/>
                </a:lnTo>
                <a:lnTo>
                  <a:pt x="12700" y="12699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14130629" y="7223125"/>
                </a:lnTo>
                <a:lnTo>
                  <a:pt x="14130629" y="7229475"/>
                </a:lnTo>
                <a:close/>
              </a:path>
              <a:path w="14130655" h="7229475">
                <a:moveTo>
                  <a:pt x="12700" y="12699"/>
                </a:moveTo>
                <a:lnTo>
                  <a:pt x="6350" y="12699"/>
                </a:lnTo>
                <a:lnTo>
                  <a:pt x="12700" y="6350"/>
                </a:lnTo>
                <a:lnTo>
                  <a:pt x="12700" y="12699"/>
                </a:lnTo>
                <a:close/>
              </a:path>
              <a:path w="14130655" h="7229475">
                <a:moveTo>
                  <a:pt x="14117929" y="12699"/>
                </a:moveTo>
                <a:lnTo>
                  <a:pt x="12700" y="12699"/>
                </a:lnTo>
                <a:lnTo>
                  <a:pt x="12700" y="6350"/>
                </a:lnTo>
                <a:lnTo>
                  <a:pt x="14117929" y="6350"/>
                </a:lnTo>
                <a:lnTo>
                  <a:pt x="14117929" y="12699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4117929" y="6350"/>
                </a:lnTo>
                <a:lnTo>
                  <a:pt x="14124279" y="12699"/>
                </a:lnTo>
                <a:lnTo>
                  <a:pt x="14130629" y="12699"/>
                </a:lnTo>
                <a:lnTo>
                  <a:pt x="14130629" y="7216775"/>
                </a:lnTo>
                <a:lnTo>
                  <a:pt x="1412427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12699"/>
                </a:moveTo>
                <a:lnTo>
                  <a:pt x="14124279" y="12699"/>
                </a:lnTo>
                <a:lnTo>
                  <a:pt x="14117929" y="6350"/>
                </a:lnTo>
                <a:lnTo>
                  <a:pt x="14130629" y="6350"/>
                </a:lnTo>
                <a:lnTo>
                  <a:pt x="14130629" y="12699"/>
                </a:lnTo>
                <a:close/>
              </a:path>
              <a:path w="14130655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1411792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7223125"/>
                </a:moveTo>
                <a:lnTo>
                  <a:pt x="14117929" y="7223125"/>
                </a:lnTo>
                <a:lnTo>
                  <a:pt x="14124279" y="7216775"/>
                </a:lnTo>
                <a:lnTo>
                  <a:pt x="14130629" y="7216775"/>
                </a:lnTo>
                <a:lnTo>
                  <a:pt x="14130629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5" name="文本框 4"/>
          <p:cNvSpPr txBox="1"/>
          <p:nvPr/>
        </p:nvSpPr>
        <p:spPr>
          <a:xfrm>
            <a:off x="375285" y="622935"/>
            <a:ext cx="26955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接待门厅</a:t>
            </a:r>
            <a:endParaRPr lang="zh-CN" altLang="en-US"/>
          </a:p>
        </p:txBody>
      </p:sp>
      <p:pic>
        <p:nvPicPr>
          <p:cNvPr id="11" name="图片 10" descr="b2652a05d8dec9aba8875e503d9beb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76840" y="188595"/>
            <a:ext cx="1239520" cy="18072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5" y="2328545"/>
            <a:ext cx="3094355" cy="313118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6375" y="2322830"/>
            <a:ext cx="1718945" cy="35090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6045" y="2322830"/>
            <a:ext cx="1718945" cy="35090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3765" y="2328545"/>
            <a:ext cx="2745105" cy="27863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12192000" cy="1304925"/>
          </a:xfrm>
          <a:custGeom>
            <a:avLst/>
            <a:gdLst/>
            <a:ahLst/>
            <a:cxnLst/>
            <a:rect l="l" t="t" r="r" b="b"/>
            <a:pathLst>
              <a:path w="3245485" h="1926589">
                <a:moveTo>
                  <a:pt x="3245091" y="1912277"/>
                </a:moveTo>
                <a:lnTo>
                  <a:pt x="64985" y="1912277"/>
                </a:lnTo>
                <a:lnTo>
                  <a:pt x="64985" y="0"/>
                </a:lnTo>
                <a:lnTo>
                  <a:pt x="0" y="0"/>
                </a:lnTo>
                <a:lnTo>
                  <a:pt x="0" y="1912277"/>
                </a:lnTo>
                <a:lnTo>
                  <a:pt x="0" y="1919897"/>
                </a:lnTo>
                <a:lnTo>
                  <a:pt x="0" y="1926259"/>
                </a:lnTo>
                <a:lnTo>
                  <a:pt x="64985" y="1926259"/>
                </a:lnTo>
                <a:lnTo>
                  <a:pt x="64985" y="1919897"/>
                </a:lnTo>
                <a:lnTo>
                  <a:pt x="3245091" y="1919897"/>
                </a:lnTo>
                <a:lnTo>
                  <a:pt x="3245091" y="1912277"/>
                </a:lnTo>
                <a:close/>
              </a:path>
            </a:pathLst>
          </a:custGeom>
          <a:solidFill>
            <a:srgbClr val="7D7D7D"/>
          </a:solidFill>
        </p:spPr>
        <p:txBody>
          <a:bodyPr wrap="square" lIns="0" tIns="0" rIns="0" bIns="0" rtlCol="0"/>
          <a:lstStyle/>
          <a:p>
            <a:endParaRPr sz="1220"/>
          </a:p>
        </p:txBody>
      </p:sp>
      <p:sp>
        <p:nvSpPr>
          <p:cNvPr id="24" name="object 20"/>
          <p:cNvSpPr/>
          <p:nvPr/>
        </p:nvSpPr>
        <p:spPr>
          <a:xfrm>
            <a:off x="195580" y="1445260"/>
            <a:ext cx="3568065" cy="4897755"/>
          </a:xfrm>
          <a:custGeom>
            <a:avLst/>
            <a:gdLst/>
            <a:ahLst/>
            <a:cxnLst/>
            <a:rect l="l" t="t" r="r" b="b"/>
            <a:pathLst>
              <a:path w="3150870" h="7229475">
                <a:moveTo>
                  <a:pt x="3150730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3150730" y="0"/>
                </a:lnTo>
                <a:lnTo>
                  <a:pt x="3150730" y="6350"/>
                </a:lnTo>
                <a:lnTo>
                  <a:pt x="12700" y="6350"/>
                </a:lnTo>
                <a:lnTo>
                  <a:pt x="6350" y="12700"/>
                </a:lnTo>
                <a:lnTo>
                  <a:pt x="12700" y="12700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3150730" y="7223125"/>
                </a:lnTo>
                <a:lnTo>
                  <a:pt x="3150730" y="7229475"/>
                </a:lnTo>
                <a:close/>
              </a:path>
              <a:path w="3150870" h="7229475">
                <a:moveTo>
                  <a:pt x="12700" y="12700"/>
                </a:moveTo>
                <a:lnTo>
                  <a:pt x="6350" y="12700"/>
                </a:lnTo>
                <a:lnTo>
                  <a:pt x="12700" y="6350"/>
                </a:lnTo>
                <a:lnTo>
                  <a:pt x="12700" y="12700"/>
                </a:lnTo>
                <a:close/>
              </a:path>
              <a:path w="3150870" h="7229475">
                <a:moveTo>
                  <a:pt x="3138030" y="12700"/>
                </a:moveTo>
                <a:lnTo>
                  <a:pt x="12700" y="12700"/>
                </a:lnTo>
                <a:lnTo>
                  <a:pt x="12700" y="6350"/>
                </a:lnTo>
                <a:lnTo>
                  <a:pt x="3138030" y="6350"/>
                </a:lnTo>
                <a:lnTo>
                  <a:pt x="3138030" y="12700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3138030" y="6350"/>
                </a:lnTo>
                <a:lnTo>
                  <a:pt x="3144380" y="12700"/>
                </a:lnTo>
                <a:lnTo>
                  <a:pt x="3150730" y="12700"/>
                </a:lnTo>
                <a:lnTo>
                  <a:pt x="3150730" y="7216775"/>
                </a:lnTo>
                <a:lnTo>
                  <a:pt x="314438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12700"/>
                </a:moveTo>
                <a:lnTo>
                  <a:pt x="3144380" y="12700"/>
                </a:lnTo>
                <a:lnTo>
                  <a:pt x="3138030" y="6350"/>
                </a:lnTo>
                <a:lnTo>
                  <a:pt x="3150730" y="6350"/>
                </a:lnTo>
                <a:lnTo>
                  <a:pt x="3150730" y="12700"/>
                </a:lnTo>
                <a:close/>
              </a:path>
              <a:path w="3150870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313803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7223125"/>
                </a:moveTo>
                <a:lnTo>
                  <a:pt x="3138030" y="7223125"/>
                </a:lnTo>
                <a:lnTo>
                  <a:pt x="3144380" y="7216775"/>
                </a:lnTo>
                <a:lnTo>
                  <a:pt x="3150730" y="7216775"/>
                </a:lnTo>
                <a:lnTo>
                  <a:pt x="3150730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15" name="object 4"/>
          <p:cNvSpPr/>
          <p:nvPr/>
        </p:nvSpPr>
        <p:spPr>
          <a:xfrm>
            <a:off x="4131310" y="1445260"/>
            <a:ext cx="7849870" cy="4897755"/>
          </a:xfrm>
          <a:custGeom>
            <a:avLst/>
            <a:gdLst/>
            <a:ahLst/>
            <a:cxnLst/>
            <a:rect l="l" t="t" r="r" b="b"/>
            <a:pathLst>
              <a:path w="14130655" h="7229475">
                <a:moveTo>
                  <a:pt x="14130629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14130629" y="0"/>
                </a:lnTo>
                <a:lnTo>
                  <a:pt x="14130629" y="6350"/>
                </a:lnTo>
                <a:lnTo>
                  <a:pt x="12700" y="6350"/>
                </a:lnTo>
                <a:lnTo>
                  <a:pt x="6350" y="12699"/>
                </a:lnTo>
                <a:lnTo>
                  <a:pt x="12700" y="12699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14130629" y="7223125"/>
                </a:lnTo>
                <a:lnTo>
                  <a:pt x="14130629" y="7229475"/>
                </a:lnTo>
                <a:close/>
              </a:path>
              <a:path w="14130655" h="7229475">
                <a:moveTo>
                  <a:pt x="12700" y="12699"/>
                </a:moveTo>
                <a:lnTo>
                  <a:pt x="6350" y="12699"/>
                </a:lnTo>
                <a:lnTo>
                  <a:pt x="12700" y="6350"/>
                </a:lnTo>
                <a:lnTo>
                  <a:pt x="12700" y="12699"/>
                </a:lnTo>
                <a:close/>
              </a:path>
              <a:path w="14130655" h="7229475">
                <a:moveTo>
                  <a:pt x="14117929" y="12699"/>
                </a:moveTo>
                <a:lnTo>
                  <a:pt x="12700" y="12699"/>
                </a:lnTo>
                <a:lnTo>
                  <a:pt x="12700" y="6350"/>
                </a:lnTo>
                <a:lnTo>
                  <a:pt x="14117929" y="6350"/>
                </a:lnTo>
                <a:lnTo>
                  <a:pt x="14117929" y="12699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4117929" y="6350"/>
                </a:lnTo>
                <a:lnTo>
                  <a:pt x="14124279" y="12699"/>
                </a:lnTo>
                <a:lnTo>
                  <a:pt x="14130629" y="12699"/>
                </a:lnTo>
                <a:lnTo>
                  <a:pt x="14130629" y="7216775"/>
                </a:lnTo>
                <a:lnTo>
                  <a:pt x="1412427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12699"/>
                </a:moveTo>
                <a:lnTo>
                  <a:pt x="14124279" y="12699"/>
                </a:lnTo>
                <a:lnTo>
                  <a:pt x="14117929" y="6350"/>
                </a:lnTo>
                <a:lnTo>
                  <a:pt x="14130629" y="6350"/>
                </a:lnTo>
                <a:lnTo>
                  <a:pt x="14130629" y="12699"/>
                </a:lnTo>
                <a:close/>
              </a:path>
              <a:path w="14130655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1411792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7223125"/>
                </a:moveTo>
                <a:lnTo>
                  <a:pt x="14117929" y="7223125"/>
                </a:lnTo>
                <a:lnTo>
                  <a:pt x="14124279" y="7216775"/>
                </a:lnTo>
                <a:lnTo>
                  <a:pt x="14130629" y="7216775"/>
                </a:lnTo>
                <a:lnTo>
                  <a:pt x="14130629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6" name="文本框 5"/>
          <p:cNvSpPr txBox="1"/>
          <p:nvPr/>
        </p:nvSpPr>
        <p:spPr>
          <a:xfrm>
            <a:off x="356870" y="647065"/>
            <a:ext cx="25253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堂食区</a:t>
            </a:r>
            <a:endParaRPr lang="zh-CN" altLang="en-US"/>
          </a:p>
        </p:txBody>
      </p:sp>
      <p:pic>
        <p:nvPicPr>
          <p:cNvPr id="8" name="图片 7" descr="b2652a05d8dec9aba8875e503d9beb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276840" y="188595"/>
            <a:ext cx="1239520" cy="18072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820" y="2750185"/>
            <a:ext cx="3282950" cy="196723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6375" y="2322830"/>
            <a:ext cx="1718945" cy="35090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5250" y="2322830"/>
            <a:ext cx="1718945" cy="35090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3910" y="2538095"/>
            <a:ext cx="2673985" cy="271208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12192000" cy="1304925"/>
          </a:xfrm>
          <a:custGeom>
            <a:avLst/>
            <a:gdLst/>
            <a:ahLst/>
            <a:cxnLst/>
            <a:rect l="l" t="t" r="r" b="b"/>
            <a:pathLst>
              <a:path w="3245485" h="1926589">
                <a:moveTo>
                  <a:pt x="3245091" y="1912277"/>
                </a:moveTo>
                <a:lnTo>
                  <a:pt x="64985" y="1912277"/>
                </a:lnTo>
                <a:lnTo>
                  <a:pt x="64985" y="0"/>
                </a:lnTo>
                <a:lnTo>
                  <a:pt x="0" y="0"/>
                </a:lnTo>
                <a:lnTo>
                  <a:pt x="0" y="1912277"/>
                </a:lnTo>
                <a:lnTo>
                  <a:pt x="0" y="1919897"/>
                </a:lnTo>
                <a:lnTo>
                  <a:pt x="0" y="1926259"/>
                </a:lnTo>
                <a:lnTo>
                  <a:pt x="64985" y="1926259"/>
                </a:lnTo>
                <a:lnTo>
                  <a:pt x="64985" y="1919897"/>
                </a:lnTo>
                <a:lnTo>
                  <a:pt x="3245091" y="1919897"/>
                </a:lnTo>
                <a:lnTo>
                  <a:pt x="3245091" y="1912277"/>
                </a:lnTo>
                <a:close/>
              </a:path>
            </a:pathLst>
          </a:custGeom>
          <a:solidFill>
            <a:srgbClr val="7D7D7D"/>
          </a:solidFill>
        </p:spPr>
        <p:txBody>
          <a:bodyPr wrap="square" lIns="0" tIns="0" rIns="0" bIns="0" rtlCol="0"/>
          <a:lstStyle/>
          <a:p>
            <a:endParaRPr sz="1220"/>
          </a:p>
        </p:txBody>
      </p:sp>
      <p:sp>
        <p:nvSpPr>
          <p:cNvPr id="24" name="object 20"/>
          <p:cNvSpPr/>
          <p:nvPr/>
        </p:nvSpPr>
        <p:spPr>
          <a:xfrm>
            <a:off x="195580" y="1445260"/>
            <a:ext cx="3568065" cy="4897755"/>
          </a:xfrm>
          <a:custGeom>
            <a:avLst/>
            <a:gdLst/>
            <a:ahLst/>
            <a:cxnLst/>
            <a:rect l="l" t="t" r="r" b="b"/>
            <a:pathLst>
              <a:path w="3150870" h="7229475">
                <a:moveTo>
                  <a:pt x="3150730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3150730" y="0"/>
                </a:lnTo>
                <a:lnTo>
                  <a:pt x="3150730" y="6350"/>
                </a:lnTo>
                <a:lnTo>
                  <a:pt x="12700" y="6350"/>
                </a:lnTo>
                <a:lnTo>
                  <a:pt x="6350" y="12700"/>
                </a:lnTo>
                <a:lnTo>
                  <a:pt x="12700" y="12700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3150730" y="7223125"/>
                </a:lnTo>
                <a:lnTo>
                  <a:pt x="3150730" y="7229475"/>
                </a:lnTo>
                <a:close/>
              </a:path>
              <a:path w="3150870" h="7229475">
                <a:moveTo>
                  <a:pt x="12700" y="12700"/>
                </a:moveTo>
                <a:lnTo>
                  <a:pt x="6350" y="12700"/>
                </a:lnTo>
                <a:lnTo>
                  <a:pt x="12700" y="6350"/>
                </a:lnTo>
                <a:lnTo>
                  <a:pt x="12700" y="12700"/>
                </a:lnTo>
                <a:close/>
              </a:path>
              <a:path w="3150870" h="7229475">
                <a:moveTo>
                  <a:pt x="3138030" y="12700"/>
                </a:moveTo>
                <a:lnTo>
                  <a:pt x="12700" y="12700"/>
                </a:lnTo>
                <a:lnTo>
                  <a:pt x="12700" y="6350"/>
                </a:lnTo>
                <a:lnTo>
                  <a:pt x="3138030" y="6350"/>
                </a:lnTo>
                <a:lnTo>
                  <a:pt x="3138030" y="12700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3138030" y="6350"/>
                </a:lnTo>
                <a:lnTo>
                  <a:pt x="3144380" y="12700"/>
                </a:lnTo>
                <a:lnTo>
                  <a:pt x="3150730" y="12700"/>
                </a:lnTo>
                <a:lnTo>
                  <a:pt x="3150730" y="7216775"/>
                </a:lnTo>
                <a:lnTo>
                  <a:pt x="314438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12700"/>
                </a:moveTo>
                <a:lnTo>
                  <a:pt x="3144380" y="12700"/>
                </a:lnTo>
                <a:lnTo>
                  <a:pt x="3138030" y="6350"/>
                </a:lnTo>
                <a:lnTo>
                  <a:pt x="3150730" y="6350"/>
                </a:lnTo>
                <a:lnTo>
                  <a:pt x="3150730" y="12700"/>
                </a:lnTo>
                <a:close/>
              </a:path>
              <a:path w="3150870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313803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7223125"/>
                </a:moveTo>
                <a:lnTo>
                  <a:pt x="3138030" y="7223125"/>
                </a:lnTo>
                <a:lnTo>
                  <a:pt x="3144380" y="7216775"/>
                </a:lnTo>
                <a:lnTo>
                  <a:pt x="3150730" y="7216775"/>
                </a:lnTo>
                <a:lnTo>
                  <a:pt x="3150730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15" name="object 4"/>
          <p:cNvSpPr/>
          <p:nvPr/>
        </p:nvSpPr>
        <p:spPr>
          <a:xfrm>
            <a:off x="4119245" y="1445895"/>
            <a:ext cx="7849870" cy="4925060"/>
          </a:xfrm>
          <a:custGeom>
            <a:avLst/>
            <a:gdLst/>
            <a:ahLst/>
            <a:cxnLst/>
            <a:rect l="l" t="t" r="r" b="b"/>
            <a:pathLst>
              <a:path w="14130655" h="7229475">
                <a:moveTo>
                  <a:pt x="14130629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14130629" y="0"/>
                </a:lnTo>
                <a:lnTo>
                  <a:pt x="14130629" y="6350"/>
                </a:lnTo>
                <a:lnTo>
                  <a:pt x="12700" y="6350"/>
                </a:lnTo>
                <a:lnTo>
                  <a:pt x="6350" y="12699"/>
                </a:lnTo>
                <a:lnTo>
                  <a:pt x="12700" y="12699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14130629" y="7223125"/>
                </a:lnTo>
                <a:lnTo>
                  <a:pt x="14130629" y="7229475"/>
                </a:lnTo>
                <a:close/>
              </a:path>
              <a:path w="14130655" h="7229475">
                <a:moveTo>
                  <a:pt x="12700" y="12699"/>
                </a:moveTo>
                <a:lnTo>
                  <a:pt x="6350" y="12699"/>
                </a:lnTo>
                <a:lnTo>
                  <a:pt x="12700" y="6350"/>
                </a:lnTo>
                <a:lnTo>
                  <a:pt x="12700" y="12699"/>
                </a:lnTo>
                <a:close/>
              </a:path>
              <a:path w="14130655" h="7229475">
                <a:moveTo>
                  <a:pt x="14117929" y="12699"/>
                </a:moveTo>
                <a:lnTo>
                  <a:pt x="12700" y="12699"/>
                </a:lnTo>
                <a:lnTo>
                  <a:pt x="12700" y="6350"/>
                </a:lnTo>
                <a:lnTo>
                  <a:pt x="14117929" y="6350"/>
                </a:lnTo>
                <a:lnTo>
                  <a:pt x="14117929" y="12699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4117929" y="6350"/>
                </a:lnTo>
                <a:lnTo>
                  <a:pt x="14124279" y="12699"/>
                </a:lnTo>
                <a:lnTo>
                  <a:pt x="14130629" y="12699"/>
                </a:lnTo>
                <a:lnTo>
                  <a:pt x="14130629" y="7216775"/>
                </a:lnTo>
                <a:lnTo>
                  <a:pt x="1412427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12699"/>
                </a:moveTo>
                <a:lnTo>
                  <a:pt x="14124279" y="12699"/>
                </a:lnTo>
                <a:lnTo>
                  <a:pt x="14117929" y="6350"/>
                </a:lnTo>
                <a:lnTo>
                  <a:pt x="14130629" y="6350"/>
                </a:lnTo>
                <a:lnTo>
                  <a:pt x="14130629" y="12699"/>
                </a:lnTo>
                <a:close/>
              </a:path>
              <a:path w="14130655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1411792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7223125"/>
                </a:moveTo>
                <a:lnTo>
                  <a:pt x="14117929" y="7223125"/>
                </a:lnTo>
                <a:lnTo>
                  <a:pt x="14124279" y="7216775"/>
                </a:lnTo>
                <a:lnTo>
                  <a:pt x="14130629" y="7216775"/>
                </a:lnTo>
                <a:lnTo>
                  <a:pt x="14130629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6" name="文本框 5"/>
          <p:cNvSpPr txBox="1"/>
          <p:nvPr/>
        </p:nvSpPr>
        <p:spPr>
          <a:xfrm>
            <a:off x="465455" y="647065"/>
            <a:ext cx="15665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临时周转库房</a:t>
            </a:r>
            <a:endParaRPr lang="zh-CN" altLang="en-US"/>
          </a:p>
        </p:txBody>
      </p:sp>
      <p:pic>
        <p:nvPicPr>
          <p:cNvPr id="11" name="图片 10" descr="b2652a05d8dec9aba8875e503d9beb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76840" y="188595"/>
            <a:ext cx="1239520" cy="18072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120" y="3115310"/>
            <a:ext cx="3308985" cy="11779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1935" y="2123440"/>
            <a:ext cx="2011680" cy="38080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002655" y="2123440"/>
            <a:ext cx="2011680" cy="380809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12192000" cy="1304925"/>
          </a:xfrm>
          <a:custGeom>
            <a:avLst/>
            <a:gdLst/>
            <a:ahLst/>
            <a:cxnLst/>
            <a:rect l="l" t="t" r="r" b="b"/>
            <a:pathLst>
              <a:path w="3245485" h="1926589">
                <a:moveTo>
                  <a:pt x="3245091" y="1912277"/>
                </a:moveTo>
                <a:lnTo>
                  <a:pt x="64985" y="1912277"/>
                </a:lnTo>
                <a:lnTo>
                  <a:pt x="64985" y="0"/>
                </a:lnTo>
                <a:lnTo>
                  <a:pt x="0" y="0"/>
                </a:lnTo>
                <a:lnTo>
                  <a:pt x="0" y="1912277"/>
                </a:lnTo>
                <a:lnTo>
                  <a:pt x="0" y="1919897"/>
                </a:lnTo>
                <a:lnTo>
                  <a:pt x="0" y="1926259"/>
                </a:lnTo>
                <a:lnTo>
                  <a:pt x="64985" y="1926259"/>
                </a:lnTo>
                <a:lnTo>
                  <a:pt x="64985" y="1919897"/>
                </a:lnTo>
                <a:lnTo>
                  <a:pt x="3245091" y="1919897"/>
                </a:lnTo>
                <a:lnTo>
                  <a:pt x="3245091" y="1912277"/>
                </a:lnTo>
                <a:close/>
              </a:path>
            </a:pathLst>
          </a:custGeom>
          <a:solidFill>
            <a:srgbClr val="7D7D7D"/>
          </a:solidFill>
        </p:spPr>
        <p:txBody>
          <a:bodyPr wrap="square" lIns="0" tIns="0" rIns="0" bIns="0" rtlCol="0"/>
          <a:lstStyle/>
          <a:p>
            <a:endParaRPr sz="1220"/>
          </a:p>
        </p:txBody>
      </p:sp>
      <p:sp>
        <p:nvSpPr>
          <p:cNvPr id="24" name="object 20"/>
          <p:cNvSpPr/>
          <p:nvPr/>
        </p:nvSpPr>
        <p:spPr>
          <a:xfrm>
            <a:off x="195580" y="1445260"/>
            <a:ext cx="3568065" cy="4897755"/>
          </a:xfrm>
          <a:custGeom>
            <a:avLst/>
            <a:gdLst/>
            <a:ahLst/>
            <a:cxnLst/>
            <a:rect l="l" t="t" r="r" b="b"/>
            <a:pathLst>
              <a:path w="3150870" h="7229475">
                <a:moveTo>
                  <a:pt x="3150730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3150730" y="0"/>
                </a:lnTo>
                <a:lnTo>
                  <a:pt x="3150730" y="6350"/>
                </a:lnTo>
                <a:lnTo>
                  <a:pt x="12700" y="6350"/>
                </a:lnTo>
                <a:lnTo>
                  <a:pt x="6350" y="12700"/>
                </a:lnTo>
                <a:lnTo>
                  <a:pt x="12700" y="12700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3150730" y="7223125"/>
                </a:lnTo>
                <a:lnTo>
                  <a:pt x="3150730" y="7229475"/>
                </a:lnTo>
                <a:close/>
              </a:path>
              <a:path w="3150870" h="7229475">
                <a:moveTo>
                  <a:pt x="12700" y="12700"/>
                </a:moveTo>
                <a:lnTo>
                  <a:pt x="6350" y="12700"/>
                </a:lnTo>
                <a:lnTo>
                  <a:pt x="12700" y="6350"/>
                </a:lnTo>
                <a:lnTo>
                  <a:pt x="12700" y="12700"/>
                </a:lnTo>
                <a:close/>
              </a:path>
              <a:path w="3150870" h="7229475">
                <a:moveTo>
                  <a:pt x="3138030" y="12700"/>
                </a:moveTo>
                <a:lnTo>
                  <a:pt x="12700" y="12700"/>
                </a:lnTo>
                <a:lnTo>
                  <a:pt x="12700" y="6350"/>
                </a:lnTo>
                <a:lnTo>
                  <a:pt x="3138030" y="6350"/>
                </a:lnTo>
                <a:lnTo>
                  <a:pt x="3138030" y="12700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3138030" y="6350"/>
                </a:lnTo>
                <a:lnTo>
                  <a:pt x="3144380" y="12700"/>
                </a:lnTo>
                <a:lnTo>
                  <a:pt x="3150730" y="12700"/>
                </a:lnTo>
                <a:lnTo>
                  <a:pt x="3150730" y="7216775"/>
                </a:lnTo>
                <a:lnTo>
                  <a:pt x="314438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12700"/>
                </a:moveTo>
                <a:lnTo>
                  <a:pt x="3144380" y="12700"/>
                </a:lnTo>
                <a:lnTo>
                  <a:pt x="3138030" y="6350"/>
                </a:lnTo>
                <a:lnTo>
                  <a:pt x="3150730" y="6350"/>
                </a:lnTo>
                <a:lnTo>
                  <a:pt x="3150730" y="12700"/>
                </a:lnTo>
                <a:close/>
              </a:path>
              <a:path w="3150870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313803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7223125"/>
                </a:moveTo>
                <a:lnTo>
                  <a:pt x="3138030" y="7223125"/>
                </a:lnTo>
                <a:lnTo>
                  <a:pt x="3144380" y="7216775"/>
                </a:lnTo>
                <a:lnTo>
                  <a:pt x="3150730" y="7216775"/>
                </a:lnTo>
                <a:lnTo>
                  <a:pt x="3150730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15" name="object 4"/>
          <p:cNvSpPr/>
          <p:nvPr/>
        </p:nvSpPr>
        <p:spPr>
          <a:xfrm>
            <a:off x="4119245" y="1473200"/>
            <a:ext cx="7849870" cy="4897755"/>
          </a:xfrm>
          <a:custGeom>
            <a:avLst/>
            <a:gdLst/>
            <a:ahLst/>
            <a:cxnLst/>
            <a:rect l="l" t="t" r="r" b="b"/>
            <a:pathLst>
              <a:path w="14130655" h="7229475">
                <a:moveTo>
                  <a:pt x="14130629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14130629" y="0"/>
                </a:lnTo>
                <a:lnTo>
                  <a:pt x="14130629" y="6350"/>
                </a:lnTo>
                <a:lnTo>
                  <a:pt x="12700" y="6350"/>
                </a:lnTo>
                <a:lnTo>
                  <a:pt x="6350" y="12699"/>
                </a:lnTo>
                <a:lnTo>
                  <a:pt x="12700" y="12699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14130629" y="7223125"/>
                </a:lnTo>
                <a:lnTo>
                  <a:pt x="14130629" y="7229475"/>
                </a:lnTo>
                <a:close/>
              </a:path>
              <a:path w="14130655" h="7229475">
                <a:moveTo>
                  <a:pt x="12700" y="12699"/>
                </a:moveTo>
                <a:lnTo>
                  <a:pt x="6350" y="12699"/>
                </a:lnTo>
                <a:lnTo>
                  <a:pt x="12700" y="6350"/>
                </a:lnTo>
                <a:lnTo>
                  <a:pt x="12700" y="12699"/>
                </a:lnTo>
                <a:close/>
              </a:path>
              <a:path w="14130655" h="7229475">
                <a:moveTo>
                  <a:pt x="14117929" y="12699"/>
                </a:moveTo>
                <a:lnTo>
                  <a:pt x="12700" y="12699"/>
                </a:lnTo>
                <a:lnTo>
                  <a:pt x="12700" y="6350"/>
                </a:lnTo>
                <a:lnTo>
                  <a:pt x="14117929" y="6350"/>
                </a:lnTo>
                <a:lnTo>
                  <a:pt x="14117929" y="12699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4117929" y="6350"/>
                </a:lnTo>
                <a:lnTo>
                  <a:pt x="14124279" y="12699"/>
                </a:lnTo>
                <a:lnTo>
                  <a:pt x="14130629" y="12699"/>
                </a:lnTo>
                <a:lnTo>
                  <a:pt x="14130629" y="7216775"/>
                </a:lnTo>
                <a:lnTo>
                  <a:pt x="1412427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12699"/>
                </a:moveTo>
                <a:lnTo>
                  <a:pt x="14124279" y="12699"/>
                </a:lnTo>
                <a:lnTo>
                  <a:pt x="14117929" y="6350"/>
                </a:lnTo>
                <a:lnTo>
                  <a:pt x="14130629" y="6350"/>
                </a:lnTo>
                <a:lnTo>
                  <a:pt x="14130629" y="12699"/>
                </a:lnTo>
                <a:close/>
              </a:path>
              <a:path w="14130655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1411792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7223125"/>
                </a:moveTo>
                <a:lnTo>
                  <a:pt x="14117929" y="7223125"/>
                </a:lnTo>
                <a:lnTo>
                  <a:pt x="14124279" y="7216775"/>
                </a:lnTo>
                <a:lnTo>
                  <a:pt x="14130629" y="7216775"/>
                </a:lnTo>
                <a:lnTo>
                  <a:pt x="14130629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6" name="文本框 5"/>
          <p:cNvSpPr txBox="1"/>
          <p:nvPr/>
        </p:nvSpPr>
        <p:spPr>
          <a:xfrm>
            <a:off x="465455" y="647065"/>
            <a:ext cx="15665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圆形散座区</a:t>
            </a:r>
            <a:endParaRPr lang="zh-CN" altLang="en-US"/>
          </a:p>
        </p:txBody>
      </p:sp>
      <p:pic>
        <p:nvPicPr>
          <p:cNvPr id="11" name="图片 10" descr="b2652a05d8dec9aba8875e503d9beb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76840" y="188595"/>
            <a:ext cx="1239520" cy="18072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140" y="2496820"/>
            <a:ext cx="2988945" cy="25609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4075" y="1867535"/>
            <a:ext cx="3257550" cy="38195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4240" y="2793365"/>
            <a:ext cx="2487930" cy="289369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12192000" cy="1304925"/>
          </a:xfrm>
          <a:custGeom>
            <a:avLst/>
            <a:gdLst/>
            <a:ahLst/>
            <a:cxnLst/>
            <a:rect l="l" t="t" r="r" b="b"/>
            <a:pathLst>
              <a:path w="3245485" h="1926589">
                <a:moveTo>
                  <a:pt x="3245091" y="1912277"/>
                </a:moveTo>
                <a:lnTo>
                  <a:pt x="64985" y="1912277"/>
                </a:lnTo>
                <a:lnTo>
                  <a:pt x="64985" y="0"/>
                </a:lnTo>
                <a:lnTo>
                  <a:pt x="0" y="0"/>
                </a:lnTo>
                <a:lnTo>
                  <a:pt x="0" y="1912277"/>
                </a:lnTo>
                <a:lnTo>
                  <a:pt x="0" y="1919897"/>
                </a:lnTo>
                <a:lnTo>
                  <a:pt x="0" y="1926259"/>
                </a:lnTo>
                <a:lnTo>
                  <a:pt x="64985" y="1926259"/>
                </a:lnTo>
                <a:lnTo>
                  <a:pt x="64985" y="1919897"/>
                </a:lnTo>
                <a:lnTo>
                  <a:pt x="3245091" y="1919897"/>
                </a:lnTo>
                <a:lnTo>
                  <a:pt x="3245091" y="1912277"/>
                </a:lnTo>
                <a:close/>
              </a:path>
            </a:pathLst>
          </a:custGeom>
          <a:solidFill>
            <a:srgbClr val="7D7D7D"/>
          </a:solidFill>
        </p:spPr>
        <p:txBody>
          <a:bodyPr wrap="square" lIns="0" tIns="0" rIns="0" bIns="0" rtlCol="0"/>
          <a:lstStyle/>
          <a:p>
            <a:endParaRPr sz="1220"/>
          </a:p>
        </p:txBody>
      </p:sp>
      <p:sp>
        <p:nvSpPr>
          <p:cNvPr id="24" name="object 20"/>
          <p:cNvSpPr/>
          <p:nvPr/>
        </p:nvSpPr>
        <p:spPr>
          <a:xfrm>
            <a:off x="195580" y="1445260"/>
            <a:ext cx="3568065" cy="4897755"/>
          </a:xfrm>
          <a:custGeom>
            <a:avLst/>
            <a:gdLst/>
            <a:ahLst/>
            <a:cxnLst/>
            <a:rect l="l" t="t" r="r" b="b"/>
            <a:pathLst>
              <a:path w="3150870" h="7229475">
                <a:moveTo>
                  <a:pt x="3150730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3150730" y="0"/>
                </a:lnTo>
                <a:lnTo>
                  <a:pt x="3150730" y="6350"/>
                </a:lnTo>
                <a:lnTo>
                  <a:pt x="12700" y="6350"/>
                </a:lnTo>
                <a:lnTo>
                  <a:pt x="6350" y="12700"/>
                </a:lnTo>
                <a:lnTo>
                  <a:pt x="12700" y="12700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3150730" y="7223125"/>
                </a:lnTo>
                <a:lnTo>
                  <a:pt x="3150730" y="7229475"/>
                </a:lnTo>
                <a:close/>
              </a:path>
              <a:path w="3150870" h="7229475">
                <a:moveTo>
                  <a:pt x="12700" y="12700"/>
                </a:moveTo>
                <a:lnTo>
                  <a:pt x="6350" y="12700"/>
                </a:lnTo>
                <a:lnTo>
                  <a:pt x="12700" y="6350"/>
                </a:lnTo>
                <a:lnTo>
                  <a:pt x="12700" y="12700"/>
                </a:lnTo>
                <a:close/>
              </a:path>
              <a:path w="3150870" h="7229475">
                <a:moveTo>
                  <a:pt x="3138030" y="12700"/>
                </a:moveTo>
                <a:lnTo>
                  <a:pt x="12700" y="12700"/>
                </a:lnTo>
                <a:lnTo>
                  <a:pt x="12700" y="6350"/>
                </a:lnTo>
                <a:lnTo>
                  <a:pt x="3138030" y="6350"/>
                </a:lnTo>
                <a:lnTo>
                  <a:pt x="3138030" y="12700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3138030" y="6350"/>
                </a:lnTo>
                <a:lnTo>
                  <a:pt x="3144380" y="12700"/>
                </a:lnTo>
                <a:lnTo>
                  <a:pt x="3150730" y="12700"/>
                </a:lnTo>
                <a:lnTo>
                  <a:pt x="3150730" y="7216775"/>
                </a:lnTo>
                <a:lnTo>
                  <a:pt x="314438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12700"/>
                </a:moveTo>
                <a:lnTo>
                  <a:pt x="3144380" y="12700"/>
                </a:lnTo>
                <a:lnTo>
                  <a:pt x="3138030" y="6350"/>
                </a:lnTo>
                <a:lnTo>
                  <a:pt x="3150730" y="6350"/>
                </a:lnTo>
                <a:lnTo>
                  <a:pt x="3150730" y="12700"/>
                </a:lnTo>
                <a:close/>
              </a:path>
              <a:path w="3150870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313803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7223125"/>
                </a:moveTo>
                <a:lnTo>
                  <a:pt x="3138030" y="7223125"/>
                </a:lnTo>
                <a:lnTo>
                  <a:pt x="3144380" y="7216775"/>
                </a:lnTo>
                <a:lnTo>
                  <a:pt x="3150730" y="7216775"/>
                </a:lnTo>
                <a:lnTo>
                  <a:pt x="3150730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15" name="object 4"/>
          <p:cNvSpPr/>
          <p:nvPr/>
        </p:nvSpPr>
        <p:spPr>
          <a:xfrm>
            <a:off x="4119245" y="1473200"/>
            <a:ext cx="7849870" cy="4897755"/>
          </a:xfrm>
          <a:custGeom>
            <a:avLst/>
            <a:gdLst/>
            <a:ahLst/>
            <a:cxnLst/>
            <a:rect l="l" t="t" r="r" b="b"/>
            <a:pathLst>
              <a:path w="14130655" h="7229475">
                <a:moveTo>
                  <a:pt x="14130629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14130629" y="0"/>
                </a:lnTo>
                <a:lnTo>
                  <a:pt x="14130629" y="6350"/>
                </a:lnTo>
                <a:lnTo>
                  <a:pt x="12700" y="6350"/>
                </a:lnTo>
                <a:lnTo>
                  <a:pt x="6350" y="12699"/>
                </a:lnTo>
                <a:lnTo>
                  <a:pt x="12700" y="12699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14130629" y="7223125"/>
                </a:lnTo>
                <a:lnTo>
                  <a:pt x="14130629" y="7229475"/>
                </a:lnTo>
                <a:close/>
              </a:path>
              <a:path w="14130655" h="7229475">
                <a:moveTo>
                  <a:pt x="12700" y="12699"/>
                </a:moveTo>
                <a:lnTo>
                  <a:pt x="6350" y="12699"/>
                </a:lnTo>
                <a:lnTo>
                  <a:pt x="12700" y="6350"/>
                </a:lnTo>
                <a:lnTo>
                  <a:pt x="12700" y="12699"/>
                </a:lnTo>
                <a:close/>
              </a:path>
              <a:path w="14130655" h="7229475">
                <a:moveTo>
                  <a:pt x="14117929" y="12699"/>
                </a:moveTo>
                <a:lnTo>
                  <a:pt x="12700" y="12699"/>
                </a:lnTo>
                <a:lnTo>
                  <a:pt x="12700" y="6350"/>
                </a:lnTo>
                <a:lnTo>
                  <a:pt x="14117929" y="6350"/>
                </a:lnTo>
                <a:lnTo>
                  <a:pt x="14117929" y="12699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4117929" y="6350"/>
                </a:lnTo>
                <a:lnTo>
                  <a:pt x="14124279" y="12699"/>
                </a:lnTo>
                <a:lnTo>
                  <a:pt x="14130629" y="12699"/>
                </a:lnTo>
                <a:lnTo>
                  <a:pt x="14130629" y="7216775"/>
                </a:lnTo>
                <a:lnTo>
                  <a:pt x="1412427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12699"/>
                </a:moveTo>
                <a:lnTo>
                  <a:pt x="14124279" y="12699"/>
                </a:lnTo>
                <a:lnTo>
                  <a:pt x="14117929" y="6350"/>
                </a:lnTo>
                <a:lnTo>
                  <a:pt x="14130629" y="6350"/>
                </a:lnTo>
                <a:lnTo>
                  <a:pt x="14130629" y="12699"/>
                </a:lnTo>
                <a:close/>
              </a:path>
              <a:path w="14130655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1411792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7223125"/>
                </a:moveTo>
                <a:lnTo>
                  <a:pt x="14117929" y="7223125"/>
                </a:lnTo>
                <a:lnTo>
                  <a:pt x="14124279" y="7216775"/>
                </a:lnTo>
                <a:lnTo>
                  <a:pt x="14130629" y="7216775"/>
                </a:lnTo>
                <a:lnTo>
                  <a:pt x="14130629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6" name="文本框 5"/>
          <p:cNvSpPr txBox="1"/>
          <p:nvPr/>
        </p:nvSpPr>
        <p:spPr>
          <a:xfrm>
            <a:off x="465455" y="647065"/>
            <a:ext cx="15665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二楼宴会厅</a:t>
            </a:r>
            <a:endParaRPr lang="zh-CN" altLang="en-US"/>
          </a:p>
        </p:txBody>
      </p:sp>
      <p:pic>
        <p:nvPicPr>
          <p:cNvPr id="11" name="图片 10" descr="b2652a05d8dec9aba8875e503d9beb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76840" y="188595"/>
            <a:ext cx="1239520" cy="18072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44170" y="2517775"/>
            <a:ext cx="3270250" cy="222694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3990" y="2322830"/>
            <a:ext cx="1718945" cy="350901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6375" y="2322830"/>
            <a:ext cx="1718945" cy="35090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1695" y="2517775"/>
            <a:ext cx="262890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12192000" cy="1304925"/>
          </a:xfrm>
          <a:custGeom>
            <a:avLst/>
            <a:gdLst/>
            <a:ahLst/>
            <a:cxnLst/>
            <a:rect l="l" t="t" r="r" b="b"/>
            <a:pathLst>
              <a:path w="3245485" h="1926589">
                <a:moveTo>
                  <a:pt x="3245091" y="1912277"/>
                </a:moveTo>
                <a:lnTo>
                  <a:pt x="64985" y="1912277"/>
                </a:lnTo>
                <a:lnTo>
                  <a:pt x="64985" y="0"/>
                </a:lnTo>
                <a:lnTo>
                  <a:pt x="0" y="0"/>
                </a:lnTo>
                <a:lnTo>
                  <a:pt x="0" y="1912277"/>
                </a:lnTo>
                <a:lnTo>
                  <a:pt x="0" y="1919897"/>
                </a:lnTo>
                <a:lnTo>
                  <a:pt x="0" y="1926259"/>
                </a:lnTo>
                <a:lnTo>
                  <a:pt x="64985" y="1926259"/>
                </a:lnTo>
                <a:lnTo>
                  <a:pt x="64985" y="1919897"/>
                </a:lnTo>
                <a:lnTo>
                  <a:pt x="3245091" y="1919897"/>
                </a:lnTo>
                <a:lnTo>
                  <a:pt x="3245091" y="1912277"/>
                </a:lnTo>
                <a:close/>
              </a:path>
            </a:pathLst>
          </a:custGeom>
          <a:solidFill>
            <a:srgbClr val="7D7D7D"/>
          </a:solidFill>
        </p:spPr>
        <p:txBody>
          <a:bodyPr wrap="square" lIns="0" tIns="0" rIns="0" bIns="0" rtlCol="0"/>
          <a:lstStyle/>
          <a:p>
            <a:endParaRPr sz="1220"/>
          </a:p>
        </p:txBody>
      </p:sp>
      <p:sp>
        <p:nvSpPr>
          <p:cNvPr id="24" name="object 20"/>
          <p:cNvSpPr/>
          <p:nvPr/>
        </p:nvSpPr>
        <p:spPr>
          <a:xfrm>
            <a:off x="195580" y="1445260"/>
            <a:ext cx="3568065" cy="4897755"/>
          </a:xfrm>
          <a:custGeom>
            <a:avLst/>
            <a:gdLst/>
            <a:ahLst/>
            <a:cxnLst/>
            <a:rect l="l" t="t" r="r" b="b"/>
            <a:pathLst>
              <a:path w="3150870" h="7229475">
                <a:moveTo>
                  <a:pt x="3150730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3150730" y="0"/>
                </a:lnTo>
                <a:lnTo>
                  <a:pt x="3150730" y="6350"/>
                </a:lnTo>
                <a:lnTo>
                  <a:pt x="12700" y="6350"/>
                </a:lnTo>
                <a:lnTo>
                  <a:pt x="6350" y="12700"/>
                </a:lnTo>
                <a:lnTo>
                  <a:pt x="12700" y="12700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3150730" y="7223125"/>
                </a:lnTo>
                <a:lnTo>
                  <a:pt x="3150730" y="7229475"/>
                </a:lnTo>
                <a:close/>
              </a:path>
              <a:path w="3150870" h="7229475">
                <a:moveTo>
                  <a:pt x="12700" y="12700"/>
                </a:moveTo>
                <a:lnTo>
                  <a:pt x="6350" y="12700"/>
                </a:lnTo>
                <a:lnTo>
                  <a:pt x="12700" y="6350"/>
                </a:lnTo>
                <a:lnTo>
                  <a:pt x="12700" y="12700"/>
                </a:lnTo>
                <a:close/>
              </a:path>
              <a:path w="3150870" h="7229475">
                <a:moveTo>
                  <a:pt x="3138030" y="12700"/>
                </a:moveTo>
                <a:lnTo>
                  <a:pt x="12700" y="12700"/>
                </a:lnTo>
                <a:lnTo>
                  <a:pt x="12700" y="6350"/>
                </a:lnTo>
                <a:lnTo>
                  <a:pt x="3138030" y="6350"/>
                </a:lnTo>
                <a:lnTo>
                  <a:pt x="3138030" y="12700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3138030" y="6350"/>
                </a:lnTo>
                <a:lnTo>
                  <a:pt x="3144380" y="12700"/>
                </a:lnTo>
                <a:lnTo>
                  <a:pt x="3150730" y="12700"/>
                </a:lnTo>
                <a:lnTo>
                  <a:pt x="3150730" y="7216775"/>
                </a:lnTo>
                <a:lnTo>
                  <a:pt x="314438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12700"/>
                </a:moveTo>
                <a:lnTo>
                  <a:pt x="3144380" y="12700"/>
                </a:lnTo>
                <a:lnTo>
                  <a:pt x="3138030" y="6350"/>
                </a:lnTo>
                <a:lnTo>
                  <a:pt x="3150730" y="6350"/>
                </a:lnTo>
                <a:lnTo>
                  <a:pt x="3150730" y="12700"/>
                </a:lnTo>
                <a:close/>
              </a:path>
              <a:path w="3150870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3150870" h="7229475">
                <a:moveTo>
                  <a:pt x="3138030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3138030" y="7216775"/>
                </a:lnTo>
                <a:lnTo>
                  <a:pt x="3138030" y="7223125"/>
                </a:lnTo>
                <a:close/>
              </a:path>
              <a:path w="3150870" h="7229475">
                <a:moveTo>
                  <a:pt x="3150730" y="7223125"/>
                </a:moveTo>
                <a:lnTo>
                  <a:pt x="3138030" y="7223125"/>
                </a:lnTo>
                <a:lnTo>
                  <a:pt x="3144380" y="7216775"/>
                </a:lnTo>
                <a:lnTo>
                  <a:pt x="3150730" y="7216775"/>
                </a:lnTo>
                <a:lnTo>
                  <a:pt x="3150730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15" name="object 4"/>
          <p:cNvSpPr/>
          <p:nvPr/>
        </p:nvSpPr>
        <p:spPr>
          <a:xfrm>
            <a:off x="4119245" y="1473200"/>
            <a:ext cx="7849870" cy="4897755"/>
          </a:xfrm>
          <a:custGeom>
            <a:avLst/>
            <a:gdLst/>
            <a:ahLst/>
            <a:cxnLst/>
            <a:rect l="l" t="t" r="r" b="b"/>
            <a:pathLst>
              <a:path w="14130655" h="7229475">
                <a:moveTo>
                  <a:pt x="14130629" y="7229475"/>
                </a:moveTo>
                <a:lnTo>
                  <a:pt x="0" y="7229475"/>
                </a:lnTo>
                <a:lnTo>
                  <a:pt x="0" y="0"/>
                </a:lnTo>
                <a:lnTo>
                  <a:pt x="14130629" y="0"/>
                </a:lnTo>
                <a:lnTo>
                  <a:pt x="14130629" y="6350"/>
                </a:lnTo>
                <a:lnTo>
                  <a:pt x="12700" y="6350"/>
                </a:lnTo>
                <a:lnTo>
                  <a:pt x="6350" y="12699"/>
                </a:lnTo>
                <a:lnTo>
                  <a:pt x="12700" y="12699"/>
                </a:lnTo>
                <a:lnTo>
                  <a:pt x="12700" y="7216775"/>
                </a:lnTo>
                <a:lnTo>
                  <a:pt x="6350" y="7216775"/>
                </a:lnTo>
                <a:lnTo>
                  <a:pt x="12700" y="7223125"/>
                </a:lnTo>
                <a:lnTo>
                  <a:pt x="14130629" y="7223125"/>
                </a:lnTo>
                <a:lnTo>
                  <a:pt x="14130629" y="7229475"/>
                </a:lnTo>
                <a:close/>
              </a:path>
              <a:path w="14130655" h="7229475">
                <a:moveTo>
                  <a:pt x="12700" y="12699"/>
                </a:moveTo>
                <a:lnTo>
                  <a:pt x="6350" y="12699"/>
                </a:lnTo>
                <a:lnTo>
                  <a:pt x="12700" y="6350"/>
                </a:lnTo>
                <a:lnTo>
                  <a:pt x="12700" y="12699"/>
                </a:lnTo>
                <a:close/>
              </a:path>
              <a:path w="14130655" h="7229475">
                <a:moveTo>
                  <a:pt x="14117929" y="12699"/>
                </a:moveTo>
                <a:lnTo>
                  <a:pt x="12700" y="12699"/>
                </a:lnTo>
                <a:lnTo>
                  <a:pt x="12700" y="6350"/>
                </a:lnTo>
                <a:lnTo>
                  <a:pt x="14117929" y="6350"/>
                </a:lnTo>
                <a:lnTo>
                  <a:pt x="14117929" y="12699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4117929" y="6350"/>
                </a:lnTo>
                <a:lnTo>
                  <a:pt x="14124279" y="12699"/>
                </a:lnTo>
                <a:lnTo>
                  <a:pt x="14130629" y="12699"/>
                </a:lnTo>
                <a:lnTo>
                  <a:pt x="14130629" y="7216775"/>
                </a:lnTo>
                <a:lnTo>
                  <a:pt x="1412427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12699"/>
                </a:moveTo>
                <a:lnTo>
                  <a:pt x="14124279" y="12699"/>
                </a:lnTo>
                <a:lnTo>
                  <a:pt x="14117929" y="6350"/>
                </a:lnTo>
                <a:lnTo>
                  <a:pt x="14130629" y="6350"/>
                </a:lnTo>
                <a:lnTo>
                  <a:pt x="14130629" y="12699"/>
                </a:lnTo>
                <a:close/>
              </a:path>
              <a:path w="14130655" h="7229475">
                <a:moveTo>
                  <a:pt x="12700" y="7223125"/>
                </a:moveTo>
                <a:lnTo>
                  <a:pt x="6350" y="7216775"/>
                </a:lnTo>
                <a:lnTo>
                  <a:pt x="12700" y="7216775"/>
                </a:lnTo>
                <a:lnTo>
                  <a:pt x="12700" y="7223125"/>
                </a:lnTo>
                <a:close/>
              </a:path>
              <a:path w="14130655" h="7229475">
                <a:moveTo>
                  <a:pt x="14117929" y="7223125"/>
                </a:moveTo>
                <a:lnTo>
                  <a:pt x="12700" y="7223125"/>
                </a:lnTo>
                <a:lnTo>
                  <a:pt x="12700" y="7216775"/>
                </a:lnTo>
                <a:lnTo>
                  <a:pt x="14117929" y="7216775"/>
                </a:lnTo>
                <a:lnTo>
                  <a:pt x="14117929" y="7223125"/>
                </a:lnTo>
                <a:close/>
              </a:path>
              <a:path w="14130655" h="7229475">
                <a:moveTo>
                  <a:pt x="14130629" y="7223125"/>
                </a:moveTo>
                <a:lnTo>
                  <a:pt x="14117929" y="7223125"/>
                </a:lnTo>
                <a:lnTo>
                  <a:pt x="14124279" y="7216775"/>
                </a:lnTo>
                <a:lnTo>
                  <a:pt x="14130629" y="7216775"/>
                </a:lnTo>
                <a:lnTo>
                  <a:pt x="14130629" y="7223125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p>
            <a:endParaRPr sz="1220"/>
          </a:p>
        </p:txBody>
      </p:sp>
      <p:sp>
        <p:nvSpPr>
          <p:cNvPr id="6" name="文本框 5"/>
          <p:cNvSpPr txBox="1"/>
          <p:nvPr/>
        </p:nvSpPr>
        <p:spPr>
          <a:xfrm>
            <a:off x="465455" y="647065"/>
            <a:ext cx="22345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备餐间</a:t>
            </a:r>
            <a:endParaRPr lang="zh-CN" altLang="en-US"/>
          </a:p>
        </p:txBody>
      </p:sp>
      <p:pic>
        <p:nvPicPr>
          <p:cNvPr id="11" name="图片 10" descr="b2652a05d8dec9aba8875e503d9beb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76840" y="188595"/>
            <a:ext cx="1239520" cy="180721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6375" y="2322830"/>
            <a:ext cx="1718945" cy="35090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7475" y="2322830"/>
            <a:ext cx="1718945" cy="35090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3765" y="2328545"/>
            <a:ext cx="2745105" cy="27863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355" y="2704465"/>
            <a:ext cx="2849880" cy="203390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PLACING_PICTURE_USER_VIEWPORT" val="{&quot;height&quot;:2846,&quot;width&quot;:1952}"/>
</p:tagLst>
</file>

<file path=ppt/tags/tag64.xml><?xml version="1.0" encoding="utf-8"?>
<p:tagLst xmlns:p="http://schemas.openxmlformats.org/presentationml/2006/main">
  <p:tag name="KSO_WM_UNIT_PLACING_PICTURE_USER_VIEWPORT" val="{&quot;height&quot;:3507,&quot;width&quot;:5150}"/>
</p:tagLst>
</file>

<file path=ppt/tags/tag65.xml><?xml version="1.0" encoding="utf-8"?>
<p:tagLst xmlns:p="http://schemas.openxmlformats.org/presentationml/2006/main">
  <p:tag name="KSO_WM_UNIT_PLACING_PICTURE_USER_VIEWPORT" val="{&quot;height&quot;:2846,&quot;width&quot;:1952}"/>
</p:tagLst>
</file>

<file path=ppt/tags/tag66.xml><?xml version="1.0" encoding="utf-8"?>
<p:tagLst xmlns:p="http://schemas.openxmlformats.org/presentationml/2006/main">
  <p:tag name="KSO_WM_UNIT_PLACING_PICTURE_USER_VIEWPORT" val="{&quot;height&quot;:5535,&quot;width&quot;:8130}"/>
</p:tagLst>
</file>

<file path=ppt/tags/tag67.xml><?xml version="1.0" encoding="utf-8"?>
<p:tagLst xmlns:p="http://schemas.openxmlformats.org/presentationml/2006/main">
  <p:tag name="KSO_WPP_MARK_KEY" val="d6cac5ca-67f7-44fb-bec9-09611cbcf0a6"/>
  <p:tag name="COMMONDATA" val="eyJoZGlkIjoiNDZkOGJmNGUxNDc0ZGQ3MDVmZDFlNDY4ZDFhMmYxMzA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Application>WPS 演示</Application>
  <PresentationFormat>宽屏</PresentationFormat>
  <Paragraphs>29</Paragraphs>
  <Slides>13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Wingdings</vt:lpstr>
      <vt:lpstr>黑体</vt:lpstr>
      <vt:lpstr>Arial Unicode MS</vt:lpstr>
      <vt:lpstr>Calibri</vt:lpstr>
      <vt:lpstr>Office 主题​​</vt:lpstr>
      <vt:lpstr>江津农业嘉年华安逸小馆项目窗帘方案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曾曾曾</cp:lastModifiedBy>
  <cp:revision>188</cp:revision>
  <dcterms:created xsi:type="dcterms:W3CDTF">2019-06-19T02:08:00Z</dcterms:created>
  <dcterms:modified xsi:type="dcterms:W3CDTF">2022-07-24T10:24:48Z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2052-11.1.0.11875</vt:lpwstr>
  </property>
  <property fmtid="{D5CDD505-2E9C-101B-9397-08002B2CF9AE}" pid="3" name="ICV">
    <vt:lpwstr>15E42FE73AB0484FB54A87EDFC6C023C</vt:lpwstr>
  </property>
</Properties>
</file>